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682" r:id="rId2"/>
    <p:sldMasterId id="2147483737" r:id="rId3"/>
  </p:sldMasterIdLst>
  <p:notesMasterIdLst>
    <p:notesMasterId r:id="rId21"/>
  </p:notesMasterIdLst>
  <p:handoutMasterIdLst>
    <p:handoutMasterId r:id="rId22"/>
  </p:handoutMasterIdLst>
  <p:sldIdLst>
    <p:sldId id="258" r:id="rId4"/>
    <p:sldId id="397" r:id="rId5"/>
    <p:sldId id="384" r:id="rId6"/>
    <p:sldId id="362" r:id="rId7"/>
    <p:sldId id="385" r:id="rId8"/>
    <p:sldId id="386" r:id="rId9"/>
    <p:sldId id="381" r:id="rId10"/>
    <p:sldId id="259" r:id="rId11"/>
    <p:sldId id="382" r:id="rId12"/>
    <p:sldId id="394" r:id="rId13"/>
    <p:sldId id="387" r:id="rId14"/>
    <p:sldId id="388" r:id="rId15"/>
    <p:sldId id="390" r:id="rId16"/>
    <p:sldId id="391" r:id="rId17"/>
    <p:sldId id="392" r:id="rId18"/>
    <p:sldId id="393" r:id="rId19"/>
    <p:sldId id="39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3" autoAdjust="0"/>
    <p:restoredTop sz="94662"/>
  </p:normalViewPr>
  <p:slideViewPr>
    <p:cSldViewPr snapToGrid="0">
      <p:cViewPr varScale="1">
        <p:scale>
          <a:sx n="88" d="100"/>
          <a:sy n="88" d="100"/>
        </p:scale>
        <p:origin x="184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275931-9EEF-2543-A66B-35B35F47D685}" type="doc">
      <dgm:prSet loTypeId="urn:microsoft.com/office/officeart/2005/8/layout/process1" loCatId="" qsTypeId="urn:microsoft.com/office/officeart/2005/8/quickstyle/simple2" qsCatId="simple" csTypeId="urn:microsoft.com/office/officeart/2005/8/colors/accent1_3" csCatId="accent1" phldr="1"/>
      <dgm:spPr/>
    </dgm:pt>
    <dgm:pt modelId="{E4EEFE78-AB5B-9044-ADFA-B6CD7F2D7529}">
      <dgm:prSet phldrT="[Text]"/>
      <dgm:spPr/>
      <dgm:t>
        <a:bodyPr/>
        <a:lstStyle/>
        <a:p>
          <a:r>
            <a:rPr lang="en-US" b="1" dirty="0"/>
            <a:t>Awareness </a:t>
          </a:r>
        </a:p>
      </dgm:t>
    </dgm:pt>
    <dgm:pt modelId="{29DEEE3B-B4D4-3B40-84CC-405C924C2D3E}" type="parTrans" cxnId="{54C47D3A-BBB6-D04F-B40A-863121023AFD}">
      <dgm:prSet/>
      <dgm:spPr/>
      <dgm:t>
        <a:bodyPr/>
        <a:lstStyle/>
        <a:p>
          <a:endParaRPr lang="en-US"/>
        </a:p>
      </dgm:t>
    </dgm:pt>
    <dgm:pt modelId="{A638B1A5-F410-0B41-AF76-FE038CDA59FE}" type="sibTrans" cxnId="{54C47D3A-BBB6-D04F-B40A-863121023AFD}">
      <dgm:prSet/>
      <dgm:spPr/>
      <dgm:t>
        <a:bodyPr/>
        <a:lstStyle/>
        <a:p>
          <a:endParaRPr lang="en-US"/>
        </a:p>
      </dgm:t>
    </dgm:pt>
    <dgm:pt modelId="{1C7A9D8D-5E5D-2249-924E-848D3A357682}">
      <dgm:prSet phldrT="[Text]"/>
      <dgm:spPr/>
      <dgm:t>
        <a:bodyPr/>
        <a:lstStyle/>
        <a:p>
          <a:r>
            <a:rPr lang="en-US" b="1" dirty="0"/>
            <a:t>Judgement </a:t>
          </a:r>
        </a:p>
      </dgm:t>
    </dgm:pt>
    <dgm:pt modelId="{AA64ED21-DC1A-0B4D-81A6-FAE375EC6F97}" type="parTrans" cxnId="{B6E17468-F8EC-A04D-9C26-1FB620971527}">
      <dgm:prSet/>
      <dgm:spPr/>
      <dgm:t>
        <a:bodyPr/>
        <a:lstStyle/>
        <a:p>
          <a:endParaRPr lang="en-US"/>
        </a:p>
      </dgm:t>
    </dgm:pt>
    <dgm:pt modelId="{E7726CFF-7A87-A248-AE44-F8D188B51B70}" type="sibTrans" cxnId="{B6E17468-F8EC-A04D-9C26-1FB620971527}">
      <dgm:prSet/>
      <dgm:spPr/>
      <dgm:t>
        <a:bodyPr/>
        <a:lstStyle/>
        <a:p>
          <a:endParaRPr lang="en-US"/>
        </a:p>
      </dgm:t>
    </dgm:pt>
    <dgm:pt modelId="{33D2E3BC-EE78-7D4A-8D54-1823EBAAE2EB}">
      <dgm:prSet phldrT="[Text]"/>
      <dgm:spPr/>
      <dgm:t>
        <a:bodyPr/>
        <a:lstStyle/>
        <a:p>
          <a:r>
            <a:rPr lang="en-US" b="1" dirty="0"/>
            <a:t>Decision </a:t>
          </a:r>
        </a:p>
      </dgm:t>
    </dgm:pt>
    <dgm:pt modelId="{A52CA836-4993-3C40-B723-96FE9EDE50E0}" type="parTrans" cxnId="{E0D750C6-ADF0-6042-8FC2-C0ABA64529C0}">
      <dgm:prSet/>
      <dgm:spPr/>
      <dgm:t>
        <a:bodyPr/>
        <a:lstStyle/>
        <a:p>
          <a:endParaRPr lang="en-US"/>
        </a:p>
      </dgm:t>
    </dgm:pt>
    <dgm:pt modelId="{DB177B73-358C-024C-8711-DA6C028F96BF}" type="sibTrans" cxnId="{E0D750C6-ADF0-6042-8FC2-C0ABA64529C0}">
      <dgm:prSet/>
      <dgm:spPr/>
      <dgm:t>
        <a:bodyPr/>
        <a:lstStyle/>
        <a:p>
          <a:endParaRPr lang="en-US"/>
        </a:p>
      </dgm:t>
    </dgm:pt>
    <dgm:pt modelId="{AEC4DE25-0CCC-2241-8B8B-BD68D079B4FF}">
      <dgm:prSet/>
      <dgm:spPr/>
      <dgm:t>
        <a:bodyPr/>
        <a:lstStyle/>
        <a:p>
          <a:r>
            <a:rPr lang="en-US" b="1" dirty="0"/>
            <a:t>Action </a:t>
          </a:r>
        </a:p>
      </dgm:t>
    </dgm:pt>
    <dgm:pt modelId="{DEDF355A-D1FE-FB47-A399-5FFFD5A349AC}" type="parTrans" cxnId="{9B4B1663-E3D8-ED4D-8057-EFF184D29A8C}">
      <dgm:prSet/>
      <dgm:spPr/>
      <dgm:t>
        <a:bodyPr/>
        <a:lstStyle/>
        <a:p>
          <a:endParaRPr lang="en-US"/>
        </a:p>
      </dgm:t>
    </dgm:pt>
    <dgm:pt modelId="{CA4A8E27-E4E6-B74B-A801-13843734B6A5}" type="sibTrans" cxnId="{9B4B1663-E3D8-ED4D-8057-EFF184D29A8C}">
      <dgm:prSet/>
      <dgm:spPr/>
      <dgm:t>
        <a:bodyPr/>
        <a:lstStyle/>
        <a:p>
          <a:endParaRPr lang="en-US"/>
        </a:p>
      </dgm:t>
    </dgm:pt>
    <dgm:pt modelId="{977260A1-695B-5349-A76B-D378807CE60F}">
      <dgm:prSet/>
      <dgm:spPr/>
      <dgm:t>
        <a:bodyPr/>
        <a:lstStyle/>
        <a:p>
          <a:r>
            <a:rPr lang="en-US" b="1" dirty="0"/>
            <a:t>Achievement </a:t>
          </a:r>
        </a:p>
      </dgm:t>
    </dgm:pt>
    <dgm:pt modelId="{D2B79DD8-03FC-6941-A9E1-7831A99F9A01}" type="parTrans" cxnId="{22976334-469E-A84E-A689-95A343ADF8ED}">
      <dgm:prSet/>
      <dgm:spPr/>
      <dgm:t>
        <a:bodyPr/>
        <a:lstStyle/>
        <a:p>
          <a:endParaRPr lang="en-US"/>
        </a:p>
      </dgm:t>
    </dgm:pt>
    <dgm:pt modelId="{23C4B6B9-AC4B-B146-BDA0-31BFF4381AA8}" type="sibTrans" cxnId="{22976334-469E-A84E-A689-95A343ADF8ED}">
      <dgm:prSet/>
      <dgm:spPr/>
      <dgm:t>
        <a:bodyPr/>
        <a:lstStyle/>
        <a:p>
          <a:endParaRPr lang="en-US"/>
        </a:p>
      </dgm:t>
    </dgm:pt>
    <dgm:pt modelId="{18F4FFCE-21E7-2A46-8951-B939D7CEB1D8}">
      <dgm:prSet/>
      <dgm:spPr/>
      <dgm:t>
        <a:bodyPr/>
        <a:lstStyle/>
        <a:p>
          <a:r>
            <a:rPr lang="en-US" b="1" dirty="0"/>
            <a:t>Review </a:t>
          </a:r>
        </a:p>
      </dgm:t>
    </dgm:pt>
    <dgm:pt modelId="{AC78D70D-537B-E944-887B-228C2318D174}" type="parTrans" cxnId="{3D2A36A3-0F88-2249-A68D-2C894353ABC7}">
      <dgm:prSet/>
      <dgm:spPr/>
      <dgm:t>
        <a:bodyPr/>
        <a:lstStyle/>
        <a:p>
          <a:endParaRPr lang="en-US"/>
        </a:p>
      </dgm:t>
    </dgm:pt>
    <dgm:pt modelId="{C69409FD-E252-C94B-8ED4-912F706F2189}" type="sibTrans" cxnId="{3D2A36A3-0F88-2249-A68D-2C894353ABC7}">
      <dgm:prSet/>
      <dgm:spPr/>
      <dgm:t>
        <a:bodyPr/>
        <a:lstStyle/>
        <a:p>
          <a:endParaRPr lang="en-US"/>
        </a:p>
      </dgm:t>
    </dgm:pt>
    <dgm:pt modelId="{F67BBE98-247D-A849-887C-2B0EFE7F2FD0}" type="pres">
      <dgm:prSet presAssocID="{4C275931-9EEF-2543-A66B-35B35F47D685}" presName="Name0" presStyleCnt="0">
        <dgm:presLayoutVars>
          <dgm:dir/>
          <dgm:resizeHandles val="exact"/>
        </dgm:presLayoutVars>
      </dgm:prSet>
      <dgm:spPr/>
    </dgm:pt>
    <dgm:pt modelId="{A9024801-35A2-B54E-A3DE-200200ED4F64}" type="pres">
      <dgm:prSet presAssocID="{E4EEFE78-AB5B-9044-ADFA-B6CD7F2D7529}" presName="node" presStyleLbl="node1" presStyleIdx="0" presStyleCnt="6">
        <dgm:presLayoutVars>
          <dgm:bulletEnabled val="1"/>
        </dgm:presLayoutVars>
      </dgm:prSet>
      <dgm:spPr/>
    </dgm:pt>
    <dgm:pt modelId="{0FD1C6E5-5C75-394E-87C5-8390CB7C9C31}" type="pres">
      <dgm:prSet presAssocID="{A638B1A5-F410-0B41-AF76-FE038CDA59FE}" presName="sibTrans" presStyleLbl="sibTrans2D1" presStyleIdx="0" presStyleCnt="5"/>
      <dgm:spPr/>
    </dgm:pt>
    <dgm:pt modelId="{8D331808-8700-6B42-BEED-BFC9882ADC1D}" type="pres">
      <dgm:prSet presAssocID="{A638B1A5-F410-0B41-AF76-FE038CDA59FE}" presName="connectorText" presStyleLbl="sibTrans2D1" presStyleIdx="0" presStyleCnt="5"/>
      <dgm:spPr/>
    </dgm:pt>
    <dgm:pt modelId="{62656ABB-C60D-C646-8A32-C8EB0952AF46}" type="pres">
      <dgm:prSet presAssocID="{1C7A9D8D-5E5D-2249-924E-848D3A357682}" presName="node" presStyleLbl="node1" presStyleIdx="1" presStyleCnt="6">
        <dgm:presLayoutVars>
          <dgm:bulletEnabled val="1"/>
        </dgm:presLayoutVars>
      </dgm:prSet>
      <dgm:spPr/>
    </dgm:pt>
    <dgm:pt modelId="{6345DE6D-1934-0841-9814-B73156784B0F}" type="pres">
      <dgm:prSet presAssocID="{E7726CFF-7A87-A248-AE44-F8D188B51B70}" presName="sibTrans" presStyleLbl="sibTrans2D1" presStyleIdx="1" presStyleCnt="5"/>
      <dgm:spPr/>
    </dgm:pt>
    <dgm:pt modelId="{43AD89D8-CEF3-BF4E-9BEA-1CF0A28ACD2E}" type="pres">
      <dgm:prSet presAssocID="{E7726CFF-7A87-A248-AE44-F8D188B51B70}" presName="connectorText" presStyleLbl="sibTrans2D1" presStyleIdx="1" presStyleCnt="5"/>
      <dgm:spPr/>
    </dgm:pt>
    <dgm:pt modelId="{E847991C-9019-7840-A43C-4882DE1F4163}" type="pres">
      <dgm:prSet presAssocID="{33D2E3BC-EE78-7D4A-8D54-1823EBAAE2EB}" presName="node" presStyleLbl="node1" presStyleIdx="2" presStyleCnt="6">
        <dgm:presLayoutVars>
          <dgm:bulletEnabled val="1"/>
        </dgm:presLayoutVars>
      </dgm:prSet>
      <dgm:spPr/>
    </dgm:pt>
    <dgm:pt modelId="{02AE771C-29BA-0D46-AA86-419074D666D1}" type="pres">
      <dgm:prSet presAssocID="{DB177B73-358C-024C-8711-DA6C028F96BF}" presName="sibTrans" presStyleLbl="sibTrans2D1" presStyleIdx="2" presStyleCnt="5"/>
      <dgm:spPr/>
    </dgm:pt>
    <dgm:pt modelId="{A67523F5-0B60-0C4C-B643-6A30233FFF18}" type="pres">
      <dgm:prSet presAssocID="{DB177B73-358C-024C-8711-DA6C028F96BF}" presName="connectorText" presStyleLbl="sibTrans2D1" presStyleIdx="2" presStyleCnt="5"/>
      <dgm:spPr/>
    </dgm:pt>
    <dgm:pt modelId="{D7209CCA-09DE-844B-805B-C0C66C8C1B3C}" type="pres">
      <dgm:prSet presAssocID="{AEC4DE25-0CCC-2241-8B8B-BD68D079B4FF}" presName="node" presStyleLbl="node1" presStyleIdx="3" presStyleCnt="6">
        <dgm:presLayoutVars>
          <dgm:bulletEnabled val="1"/>
        </dgm:presLayoutVars>
      </dgm:prSet>
      <dgm:spPr/>
    </dgm:pt>
    <dgm:pt modelId="{CCD725F8-E03D-D940-A0F7-F23B32070690}" type="pres">
      <dgm:prSet presAssocID="{CA4A8E27-E4E6-B74B-A801-13843734B6A5}" presName="sibTrans" presStyleLbl="sibTrans2D1" presStyleIdx="3" presStyleCnt="5"/>
      <dgm:spPr/>
    </dgm:pt>
    <dgm:pt modelId="{2A482F05-4ABE-AD41-A9E3-6976A0134D2A}" type="pres">
      <dgm:prSet presAssocID="{CA4A8E27-E4E6-B74B-A801-13843734B6A5}" presName="connectorText" presStyleLbl="sibTrans2D1" presStyleIdx="3" presStyleCnt="5"/>
      <dgm:spPr/>
    </dgm:pt>
    <dgm:pt modelId="{022093BF-07DF-A04F-B873-7024BB350E44}" type="pres">
      <dgm:prSet presAssocID="{977260A1-695B-5349-A76B-D378807CE60F}" presName="node" presStyleLbl="node1" presStyleIdx="4" presStyleCnt="6">
        <dgm:presLayoutVars>
          <dgm:bulletEnabled val="1"/>
        </dgm:presLayoutVars>
      </dgm:prSet>
      <dgm:spPr/>
    </dgm:pt>
    <dgm:pt modelId="{2F490D97-54F6-A240-9A1C-5699E6802F2D}" type="pres">
      <dgm:prSet presAssocID="{23C4B6B9-AC4B-B146-BDA0-31BFF4381AA8}" presName="sibTrans" presStyleLbl="sibTrans2D1" presStyleIdx="4" presStyleCnt="5"/>
      <dgm:spPr/>
    </dgm:pt>
    <dgm:pt modelId="{9496D9DD-C606-AF4D-B9C3-20A351AD79E1}" type="pres">
      <dgm:prSet presAssocID="{23C4B6B9-AC4B-B146-BDA0-31BFF4381AA8}" presName="connectorText" presStyleLbl="sibTrans2D1" presStyleIdx="4" presStyleCnt="5"/>
      <dgm:spPr/>
    </dgm:pt>
    <dgm:pt modelId="{12661C52-74E7-B94A-A74A-9365C43F832A}" type="pres">
      <dgm:prSet presAssocID="{18F4FFCE-21E7-2A46-8951-B939D7CEB1D8}" presName="node" presStyleLbl="node1" presStyleIdx="5" presStyleCnt="6">
        <dgm:presLayoutVars>
          <dgm:bulletEnabled val="1"/>
        </dgm:presLayoutVars>
      </dgm:prSet>
      <dgm:spPr/>
    </dgm:pt>
  </dgm:ptLst>
  <dgm:cxnLst>
    <dgm:cxn modelId="{69892203-D51F-DA46-B3AD-C338CE4AFC65}" type="presOf" srcId="{A638B1A5-F410-0B41-AF76-FE038CDA59FE}" destId="{8D331808-8700-6B42-BEED-BFC9882ADC1D}" srcOrd="1" destOrd="0" presId="urn:microsoft.com/office/officeart/2005/8/layout/process1"/>
    <dgm:cxn modelId="{66AABD09-97CD-E945-8BF0-DF357C30BDDB}" type="presOf" srcId="{CA4A8E27-E4E6-B74B-A801-13843734B6A5}" destId="{2A482F05-4ABE-AD41-A9E3-6976A0134D2A}" srcOrd="1" destOrd="0" presId="urn:microsoft.com/office/officeart/2005/8/layout/process1"/>
    <dgm:cxn modelId="{8328100E-7221-7342-B198-9ED9CEF6EEC3}" type="presOf" srcId="{977260A1-695B-5349-A76B-D378807CE60F}" destId="{022093BF-07DF-A04F-B873-7024BB350E44}" srcOrd="0" destOrd="0" presId="urn:microsoft.com/office/officeart/2005/8/layout/process1"/>
    <dgm:cxn modelId="{8E212923-2714-9B4E-8FB5-3E3BE57D892F}" type="presOf" srcId="{DB177B73-358C-024C-8711-DA6C028F96BF}" destId="{02AE771C-29BA-0D46-AA86-419074D666D1}" srcOrd="0" destOrd="0" presId="urn:microsoft.com/office/officeart/2005/8/layout/process1"/>
    <dgm:cxn modelId="{22976334-469E-A84E-A689-95A343ADF8ED}" srcId="{4C275931-9EEF-2543-A66B-35B35F47D685}" destId="{977260A1-695B-5349-A76B-D378807CE60F}" srcOrd="4" destOrd="0" parTransId="{D2B79DD8-03FC-6941-A9E1-7831A99F9A01}" sibTransId="{23C4B6B9-AC4B-B146-BDA0-31BFF4381AA8}"/>
    <dgm:cxn modelId="{54C47D3A-BBB6-D04F-B40A-863121023AFD}" srcId="{4C275931-9EEF-2543-A66B-35B35F47D685}" destId="{E4EEFE78-AB5B-9044-ADFA-B6CD7F2D7529}" srcOrd="0" destOrd="0" parTransId="{29DEEE3B-B4D4-3B40-84CC-405C924C2D3E}" sibTransId="{A638B1A5-F410-0B41-AF76-FE038CDA59FE}"/>
    <dgm:cxn modelId="{0422DA3A-6D35-6343-90AE-70E7F4DF2FA1}" type="presOf" srcId="{1C7A9D8D-5E5D-2249-924E-848D3A357682}" destId="{62656ABB-C60D-C646-8A32-C8EB0952AF46}" srcOrd="0" destOrd="0" presId="urn:microsoft.com/office/officeart/2005/8/layout/process1"/>
    <dgm:cxn modelId="{72FBD65A-1B6D-4145-B823-E0ABD5C64754}" type="presOf" srcId="{CA4A8E27-E4E6-B74B-A801-13843734B6A5}" destId="{CCD725F8-E03D-D940-A0F7-F23B32070690}" srcOrd="0" destOrd="0" presId="urn:microsoft.com/office/officeart/2005/8/layout/process1"/>
    <dgm:cxn modelId="{9B4B1663-E3D8-ED4D-8057-EFF184D29A8C}" srcId="{4C275931-9EEF-2543-A66B-35B35F47D685}" destId="{AEC4DE25-0CCC-2241-8B8B-BD68D079B4FF}" srcOrd="3" destOrd="0" parTransId="{DEDF355A-D1FE-FB47-A399-5FFFD5A349AC}" sibTransId="{CA4A8E27-E4E6-B74B-A801-13843734B6A5}"/>
    <dgm:cxn modelId="{B6E17468-F8EC-A04D-9C26-1FB620971527}" srcId="{4C275931-9EEF-2543-A66B-35B35F47D685}" destId="{1C7A9D8D-5E5D-2249-924E-848D3A357682}" srcOrd="1" destOrd="0" parTransId="{AA64ED21-DC1A-0B4D-81A6-FAE375EC6F97}" sibTransId="{E7726CFF-7A87-A248-AE44-F8D188B51B70}"/>
    <dgm:cxn modelId="{6FBA1772-F39A-D140-8FE6-B43F20FA9599}" type="presOf" srcId="{A638B1A5-F410-0B41-AF76-FE038CDA59FE}" destId="{0FD1C6E5-5C75-394E-87C5-8390CB7C9C31}" srcOrd="0" destOrd="0" presId="urn:microsoft.com/office/officeart/2005/8/layout/process1"/>
    <dgm:cxn modelId="{65E49298-B313-A440-8003-8CF4068F3BB1}" type="presOf" srcId="{E7726CFF-7A87-A248-AE44-F8D188B51B70}" destId="{6345DE6D-1934-0841-9814-B73156784B0F}" srcOrd="0" destOrd="0" presId="urn:microsoft.com/office/officeart/2005/8/layout/process1"/>
    <dgm:cxn modelId="{E1660599-109F-3E44-AD93-C0053D56B838}" type="presOf" srcId="{23C4B6B9-AC4B-B146-BDA0-31BFF4381AA8}" destId="{2F490D97-54F6-A240-9A1C-5699E6802F2D}" srcOrd="0" destOrd="0" presId="urn:microsoft.com/office/officeart/2005/8/layout/process1"/>
    <dgm:cxn modelId="{14FB8C9A-9165-C04D-B57C-9C0B331D2116}" type="presOf" srcId="{18F4FFCE-21E7-2A46-8951-B939D7CEB1D8}" destId="{12661C52-74E7-B94A-A74A-9365C43F832A}" srcOrd="0" destOrd="0" presId="urn:microsoft.com/office/officeart/2005/8/layout/process1"/>
    <dgm:cxn modelId="{3D2A36A3-0F88-2249-A68D-2C894353ABC7}" srcId="{4C275931-9EEF-2543-A66B-35B35F47D685}" destId="{18F4FFCE-21E7-2A46-8951-B939D7CEB1D8}" srcOrd="5" destOrd="0" parTransId="{AC78D70D-537B-E944-887B-228C2318D174}" sibTransId="{C69409FD-E252-C94B-8ED4-912F706F2189}"/>
    <dgm:cxn modelId="{816A0FAB-97C6-3940-B848-4D0649034C18}" type="presOf" srcId="{E7726CFF-7A87-A248-AE44-F8D188B51B70}" destId="{43AD89D8-CEF3-BF4E-9BEA-1CF0A28ACD2E}" srcOrd="1" destOrd="0" presId="urn:microsoft.com/office/officeart/2005/8/layout/process1"/>
    <dgm:cxn modelId="{1BF83EB9-A100-C04F-B174-E04D245142E7}" type="presOf" srcId="{E4EEFE78-AB5B-9044-ADFA-B6CD7F2D7529}" destId="{A9024801-35A2-B54E-A3DE-200200ED4F64}" srcOrd="0" destOrd="0" presId="urn:microsoft.com/office/officeart/2005/8/layout/process1"/>
    <dgm:cxn modelId="{E0D750C6-ADF0-6042-8FC2-C0ABA64529C0}" srcId="{4C275931-9EEF-2543-A66B-35B35F47D685}" destId="{33D2E3BC-EE78-7D4A-8D54-1823EBAAE2EB}" srcOrd="2" destOrd="0" parTransId="{A52CA836-4993-3C40-B723-96FE9EDE50E0}" sibTransId="{DB177B73-358C-024C-8711-DA6C028F96BF}"/>
    <dgm:cxn modelId="{00A251DE-E66C-E346-B618-F3B2F61CE3A3}" type="presOf" srcId="{DB177B73-358C-024C-8711-DA6C028F96BF}" destId="{A67523F5-0B60-0C4C-B643-6A30233FFF18}" srcOrd="1" destOrd="0" presId="urn:microsoft.com/office/officeart/2005/8/layout/process1"/>
    <dgm:cxn modelId="{EF653FF0-E768-074B-B6FF-800936CBD5CE}" type="presOf" srcId="{4C275931-9EEF-2543-A66B-35B35F47D685}" destId="{F67BBE98-247D-A849-887C-2B0EFE7F2FD0}" srcOrd="0" destOrd="0" presId="urn:microsoft.com/office/officeart/2005/8/layout/process1"/>
    <dgm:cxn modelId="{87F5FCFC-6043-F148-90FA-7C5522134F95}" type="presOf" srcId="{AEC4DE25-0CCC-2241-8B8B-BD68D079B4FF}" destId="{D7209CCA-09DE-844B-805B-C0C66C8C1B3C}" srcOrd="0" destOrd="0" presId="urn:microsoft.com/office/officeart/2005/8/layout/process1"/>
    <dgm:cxn modelId="{92BD51FE-6C0E-094D-A624-56FA6D0496C1}" type="presOf" srcId="{33D2E3BC-EE78-7D4A-8D54-1823EBAAE2EB}" destId="{E847991C-9019-7840-A43C-4882DE1F4163}" srcOrd="0" destOrd="0" presId="urn:microsoft.com/office/officeart/2005/8/layout/process1"/>
    <dgm:cxn modelId="{620F43FF-C9CF-6746-A4F1-03E2CC900DF6}" type="presOf" srcId="{23C4B6B9-AC4B-B146-BDA0-31BFF4381AA8}" destId="{9496D9DD-C606-AF4D-B9C3-20A351AD79E1}" srcOrd="1" destOrd="0" presId="urn:microsoft.com/office/officeart/2005/8/layout/process1"/>
    <dgm:cxn modelId="{2C118AFA-7D87-4548-970F-6729723CFC1D}" type="presParOf" srcId="{F67BBE98-247D-A849-887C-2B0EFE7F2FD0}" destId="{A9024801-35A2-B54E-A3DE-200200ED4F64}" srcOrd="0" destOrd="0" presId="urn:microsoft.com/office/officeart/2005/8/layout/process1"/>
    <dgm:cxn modelId="{87955E00-AB53-2841-BC16-F3AB08E0D838}" type="presParOf" srcId="{F67BBE98-247D-A849-887C-2B0EFE7F2FD0}" destId="{0FD1C6E5-5C75-394E-87C5-8390CB7C9C31}" srcOrd="1" destOrd="0" presId="urn:microsoft.com/office/officeart/2005/8/layout/process1"/>
    <dgm:cxn modelId="{530BB4DD-90D4-E24A-A989-1ECF2FE99D01}" type="presParOf" srcId="{0FD1C6E5-5C75-394E-87C5-8390CB7C9C31}" destId="{8D331808-8700-6B42-BEED-BFC9882ADC1D}" srcOrd="0" destOrd="0" presId="urn:microsoft.com/office/officeart/2005/8/layout/process1"/>
    <dgm:cxn modelId="{A798B159-8007-BF4F-85F4-D955E423F189}" type="presParOf" srcId="{F67BBE98-247D-A849-887C-2B0EFE7F2FD0}" destId="{62656ABB-C60D-C646-8A32-C8EB0952AF46}" srcOrd="2" destOrd="0" presId="urn:microsoft.com/office/officeart/2005/8/layout/process1"/>
    <dgm:cxn modelId="{6A03CC0E-4596-3741-BC0B-6991CFDDA320}" type="presParOf" srcId="{F67BBE98-247D-A849-887C-2B0EFE7F2FD0}" destId="{6345DE6D-1934-0841-9814-B73156784B0F}" srcOrd="3" destOrd="0" presId="urn:microsoft.com/office/officeart/2005/8/layout/process1"/>
    <dgm:cxn modelId="{FB41F59F-AA60-6D42-8920-64BB374BEF09}" type="presParOf" srcId="{6345DE6D-1934-0841-9814-B73156784B0F}" destId="{43AD89D8-CEF3-BF4E-9BEA-1CF0A28ACD2E}" srcOrd="0" destOrd="0" presId="urn:microsoft.com/office/officeart/2005/8/layout/process1"/>
    <dgm:cxn modelId="{2A9EE668-D283-2341-9C63-4B9FE2F7FED8}" type="presParOf" srcId="{F67BBE98-247D-A849-887C-2B0EFE7F2FD0}" destId="{E847991C-9019-7840-A43C-4882DE1F4163}" srcOrd="4" destOrd="0" presId="urn:microsoft.com/office/officeart/2005/8/layout/process1"/>
    <dgm:cxn modelId="{FADAE3D0-0D70-BE41-8208-6A5EEEDD7141}" type="presParOf" srcId="{F67BBE98-247D-A849-887C-2B0EFE7F2FD0}" destId="{02AE771C-29BA-0D46-AA86-419074D666D1}" srcOrd="5" destOrd="0" presId="urn:microsoft.com/office/officeart/2005/8/layout/process1"/>
    <dgm:cxn modelId="{358F75C7-6820-D14D-917A-C30652504EF0}" type="presParOf" srcId="{02AE771C-29BA-0D46-AA86-419074D666D1}" destId="{A67523F5-0B60-0C4C-B643-6A30233FFF18}" srcOrd="0" destOrd="0" presId="urn:microsoft.com/office/officeart/2005/8/layout/process1"/>
    <dgm:cxn modelId="{9E7CC68A-70AD-3C40-A399-23E1563DBB15}" type="presParOf" srcId="{F67BBE98-247D-A849-887C-2B0EFE7F2FD0}" destId="{D7209CCA-09DE-844B-805B-C0C66C8C1B3C}" srcOrd="6" destOrd="0" presId="urn:microsoft.com/office/officeart/2005/8/layout/process1"/>
    <dgm:cxn modelId="{11F64736-1E6E-5A4A-A9FF-DE003E691E57}" type="presParOf" srcId="{F67BBE98-247D-A849-887C-2B0EFE7F2FD0}" destId="{CCD725F8-E03D-D940-A0F7-F23B32070690}" srcOrd="7" destOrd="0" presId="urn:microsoft.com/office/officeart/2005/8/layout/process1"/>
    <dgm:cxn modelId="{B8BAD5B6-12E1-3D4C-874E-9932071950F2}" type="presParOf" srcId="{CCD725F8-E03D-D940-A0F7-F23B32070690}" destId="{2A482F05-4ABE-AD41-A9E3-6976A0134D2A}" srcOrd="0" destOrd="0" presId="urn:microsoft.com/office/officeart/2005/8/layout/process1"/>
    <dgm:cxn modelId="{7EC421AB-D4FD-8342-8DF2-A9FB893EADDB}" type="presParOf" srcId="{F67BBE98-247D-A849-887C-2B0EFE7F2FD0}" destId="{022093BF-07DF-A04F-B873-7024BB350E44}" srcOrd="8" destOrd="0" presId="urn:microsoft.com/office/officeart/2005/8/layout/process1"/>
    <dgm:cxn modelId="{3D70BA1E-9EBA-BB4E-A4DC-BC0649AE1CD2}" type="presParOf" srcId="{F67BBE98-247D-A849-887C-2B0EFE7F2FD0}" destId="{2F490D97-54F6-A240-9A1C-5699E6802F2D}" srcOrd="9" destOrd="0" presId="urn:microsoft.com/office/officeart/2005/8/layout/process1"/>
    <dgm:cxn modelId="{60A6F0D4-6F0E-2342-B58E-AF168521A33D}" type="presParOf" srcId="{2F490D97-54F6-A240-9A1C-5699E6802F2D}" destId="{9496D9DD-C606-AF4D-B9C3-20A351AD79E1}" srcOrd="0" destOrd="0" presId="urn:microsoft.com/office/officeart/2005/8/layout/process1"/>
    <dgm:cxn modelId="{5F579495-4AB4-6B4D-AE9F-E2F49AFA64A6}" type="presParOf" srcId="{F67BBE98-247D-A849-887C-2B0EFE7F2FD0}" destId="{12661C52-74E7-B94A-A74A-9365C43F832A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24801-35A2-B54E-A3DE-200200ED4F64}">
      <dsp:nvSpPr>
        <dsp:cNvPr id="0" name=""/>
        <dsp:cNvSpPr/>
      </dsp:nvSpPr>
      <dsp:spPr>
        <a:xfrm>
          <a:off x="0" y="810985"/>
          <a:ext cx="1280885" cy="76853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Awareness </a:t>
          </a:r>
        </a:p>
      </dsp:txBody>
      <dsp:txXfrm>
        <a:off x="22510" y="833495"/>
        <a:ext cx="1235865" cy="723511"/>
      </dsp:txXfrm>
    </dsp:sp>
    <dsp:sp modelId="{0FD1C6E5-5C75-394E-87C5-8390CB7C9C31}">
      <dsp:nvSpPr>
        <dsp:cNvPr id="0" name=""/>
        <dsp:cNvSpPr/>
      </dsp:nvSpPr>
      <dsp:spPr>
        <a:xfrm>
          <a:off x="1408974" y="1036421"/>
          <a:ext cx="271547" cy="3176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1408974" y="1099953"/>
        <a:ext cx="190083" cy="190595"/>
      </dsp:txXfrm>
    </dsp:sp>
    <dsp:sp modelId="{62656ABB-C60D-C646-8A32-C8EB0952AF46}">
      <dsp:nvSpPr>
        <dsp:cNvPr id="0" name=""/>
        <dsp:cNvSpPr/>
      </dsp:nvSpPr>
      <dsp:spPr>
        <a:xfrm>
          <a:off x="1793240" y="810985"/>
          <a:ext cx="1280885" cy="76853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82061"/>
            <a:satOff val="1927"/>
            <a:lumOff val="545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Judgement </a:t>
          </a:r>
        </a:p>
      </dsp:txBody>
      <dsp:txXfrm>
        <a:off x="1815750" y="833495"/>
        <a:ext cx="1235865" cy="723511"/>
      </dsp:txXfrm>
    </dsp:sp>
    <dsp:sp modelId="{6345DE6D-1934-0841-9814-B73156784B0F}">
      <dsp:nvSpPr>
        <dsp:cNvPr id="0" name=""/>
        <dsp:cNvSpPr/>
      </dsp:nvSpPr>
      <dsp:spPr>
        <a:xfrm>
          <a:off x="3202214" y="1036421"/>
          <a:ext cx="271547" cy="3176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02593"/>
            <a:satOff val="500"/>
            <a:lumOff val="611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3202214" y="1099953"/>
        <a:ext cx="190083" cy="190595"/>
      </dsp:txXfrm>
    </dsp:sp>
    <dsp:sp modelId="{E847991C-9019-7840-A43C-4882DE1F4163}">
      <dsp:nvSpPr>
        <dsp:cNvPr id="0" name=""/>
        <dsp:cNvSpPr/>
      </dsp:nvSpPr>
      <dsp:spPr>
        <a:xfrm>
          <a:off x="3586480" y="810985"/>
          <a:ext cx="1280885" cy="76853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64123"/>
            <a:satOff val="3854"/>
            <a:lumOff val="1090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Decision </a:t>
          </a:r>
        </a:p>
      </dsp:txBody>
      <dsp:txXfrm>
        <a:off x="3608990" y="833495"/>
        <a:ext cx="1235865" cy="723511"/>
      </dsp:txXfrm>
    </dsp:sp>
    <dsp:sp modelId="{02AE771C-29BA-0D46-AA86-419074D666D1}">
      <dsp:nvSpPr>
        <dsp:cNvPr id="0" name=""/>
        <dsp:cNvSpPr/>
      </dsp:nvSpPr>
      <dsp:spPr>
        <a:xfrm>
          <a:off x="4995454" y="1036421"/>
          <a:ext cx="271547" cy="3176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05185"/>
            <a:satOff val="1001"/>
            <a:lumOff val="1223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995454" y="1099953"/>
        <a:ext cx="190083" cy="190595"/>
      </dsp:txXfrm>
    </dsp:sp>
    <dsp:sp modelId="{D7209CCA-09DE-844B-805B-C0C66C8C1B3C}">
      <dsp:nvSpPr>
        <dsp:cNvPr id="0" name=""/>
        <dsp:cNvSpPr/>
      </dsp:nvSpPr>
      <dsp:spPr>
        <a:xfrm>
          <a:off x="5379720" y="810985"/>
          <a:ext cx="1280885" cy="76853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246184"/>
            <a:satOff val="5781"/>
            <a:lumOff val="16362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Action </a:t>
          </a:r>
        </a:p>
      </dsp:txBody>
      <dsp:txXfrm>
        <a:off x="5402230" y="833495"/>
        <a:ext cx="1235865" cy="723511"/>
      </dsp:txXfrm>
    </dsp:sp>
    <dsp:sp modelId="{CCD725F8-E03D-D940-A0F7-F23B32070690}">
      <dsp:nvSpPr>
        <dsp:cNvPr id="0" name=""/>
        <dsp:cNvSpPr/>
      </dsp:nvSpPr>
      <dsp:spPr>
        <a:xfrm>
          <a:off x="6788694" y="1036421"/>
          <a:ext cx="271547" cy="3176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07778"/>
            <a:satOff val="1501"/>
            <a:lumOff val="1835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6788694" y="1099953"/>
        <a:ext cx="190083" cy="190595"/>
      </dsp:txXfrm>
    </dsp:sp>
    <dsp:sp modelId="{022093BF-07DF-A04F-B873-7024BB350E44}">
      <dsp:nvSpPr>
        <dsp:cNvPr id="0" name=""/>
        <dsp:cNvSpPr/>
      </dsp:nvSpPr>
      <dsp:spPr>
        <a:xfrm>
          <a:off x="7172960" y="810985"/>
          <a:ext cx="1280885" cy="76853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28246"/>
            <a:satOff val="7708"/>
            <a:lumOff val="21816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Achievement </a:t>
          </a:r>
        </a:p>
      </dsp:txBody>
      <dsp:txXfrm>
        <a:off x="7195470" y="833495"/>
        <a:ext cx="1235865" cy="723511"/>
      </dsp:txXfrm>
    </dsp:sp>
    <dsp:sp modelId="{2F490D97-54F6-A240-9A1C-5699E6802F2D}">
      <dsp:nvSpPr>
        <dsp:cNvPr id="0" name=""/>
        <dsp:cNvSpPr/>
      </dsp:nvSpPr>
      <dsp:spPr>
        <a:xfrm>
          <a:off x="8581934" y="1036421"/>
          <a:ext cx="271547" cy="3176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410370"/>
            <a:satOff val="2001"/>
            <a:lumOff val="2446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8581934" y="1099953"/>
        <a:ext cx="190083" cy="190595"/>
      </dsp:txXfrm>
    </dsp:sp>
    <dsp:sp modelId="{12661C52-74E7-B94A-A74A-9365C43F832A}">
      <dsp:nvSpPr>
        <dsp:cNvPr id="0" name=""/>
        <dsp:cNvSpPr/>
      </dsp:nvSpPr>
      <dsp:spPr>
        <a:xfrm>
          <a:off x="8966200" y="810985"/>
          <a:ext cx="1280885" cy="768531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410307"/>
            <a:satOff val="9635"/>
            <a:lumOff val="2727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Review </a:t>
          </a:r>
        </a:p>
      </dsp:txBody>
      <dsp:txXfrm>
        <a:off x="8988710" y="833495"/>
        <a:ext cx="1235865" cy="7235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769130-986C-3B42-99C9-23E3F75F0B2D}" type="datetimeFigureOut">
              <a:rPr lang="en-US" smtClean="0"/>
              <a:t>4/5/20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6C4DD-83D8-B542-B1B9-2E93D461D1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9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AE2B1-B0B1-45B0-87A7-BFD7FA1F1216}" type="datetimeFigureOut">
              <a:rPr lang="en-US" smtClean="0"/>
              <a:t>4/5/20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CE7084-5955-4E78-B37D-A2E90D47B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34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defRPr/>
            </a:pPr>
            <a:r>
              <a:rPr lang="en-US" dirty="0"/>
              <a:t>Thus the OHS Body of Knowledge project came into being.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dirty="0"/>
          </a:p>
          <a:p>
            <a:pPr eaLnBrk="1" hangingPunct="1">
              <a:spcBef>
                <a:spcPct val="0"/>
              </a:spcBef>
              <a:defRPr/>
            </a:pPr>
            <a:r>
              <a:rPr lang="en-US" dirty="0"/>
              <a:t> The OHS Body of Knowledge project had three key deliverables.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dirty="0"/>
          </a:p>
          <a:p>
            <a:pPr marL="596900" indent="-514350" eaLnBrk="1" hangingPunct="1">
              <a:spcAft>
                <a:spcPts val="2000"/>
              </a:spcAft>
              <a:buFont typeface="+mj-lt"/>
              <a:buAutoNum type="arabicPeriod"/>
              <a:defRPr/>
            </a:pPr>
            <a:r>
              <a:rPr lang="en-US" dirty="0"/>
              <a:t>Define OHS Body of Knowledge for generalist OHS professionals  </a:t>
            </a:r>
          </a:p>
          <a:p>
            <a:pPr marL="596900" indent="-514350" eaLnBrk="1" hangingPunct="1">
              <a:spcAft>
                <a:spcPts val="2000"/>
              </a:spcAft>
              <a:buFont typeface="+mj-lt"/>
              <a:buAutoNum type="arabicPeriod"/>
              <a:defRPr/>
            </a:pPr>
            <a:r>
              <a:rPr lang="en-US" dirty="0"/>
              <a:t>Develop and implement accreditation criteria and process for generalist OHS professional education programs </a:t>
            </a:r>
          </a:p>
          <a:p>
            <a:pPr marL="596900" indent="-514350" eaLnBrk="1" hangingPunct="1">
              <a:spcAft>
                <a:spcPts val="2000"/>
              </a:spcAft>
              <a:buFont typeface="+mj-lt"/>
              <a:buAutoNum type="arabicPeriod"/>
              <a:defRPr/>
            </a:pPr>
            <a:r>
              <a:rPr lang="en-US" dirty="0"/>
              <a:t>Develop a certification process for generalist OHS professionals.</a:t>
            </a:r>
          </a:p>
          <a:p>
            <a:pPr marL="596900" indent="-514350" eaLnBrk="1" hangingPunct="1">
              <a:spcAft>
                <a:spcPts val="2000"/>
              </a:spcAft>
              <a:defRPr/>
            </a:pPr>
            <a:r>
              <a:rPr lang="en-US" dirty="0"/>
              <a:t>This presentation addresses the  OHS Body of Knowledge itself.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en-US" dirty="0"/>
              <a:t> 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13D3C894-39A6-427F-8106-B6A42F776901}" type="slidenum">
              <a:rPr lang="en-US" altLang="en-US"/>
              <a:pPr eaLnBrk="1" hangingPunct="1"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2561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.e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8EA1B-8930-4349-BDBF-29048912CC79}" type="datetime1">
              <a:rPr lang="en-AU" smtClean="0"/>
              <a:t>5/4/20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6AA3E-95EC-C64C-A5A2-8CBE71EA11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2AEE8-D055-D243-9259-38F7C09B5846}" type="datetime1">
              <a:rPr lang="en-AU" smtClean="0"/>
              <a:t>5/4/20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5CCBB-1C8D-F344-819C-2055BB47F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F3FE9-4488-5A4F-953B-A6FC0F2B6F56}" type="datetime1">
              <a:rPr lang="en-AU" smtClean="0"/>
              <a:t>5/4/20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D2B88-53BA-9F44-BBC5-D74557027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3600" y="2630384"/>
            <a:ext cx="9129600" cy="644592"/>
          </a:xfrm>
        </p:spPr>
        <p:txBody>
          <a:bodyPr>
            <a:normAutofit/>
          </a:bodyPr>
          <a:lstStyle>
            <a:lvl1pPr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 lang="en-GB" sz="3000" b="1" dirty="0">
                <a:solidFill>
                  <a:srgbClr val="00A44A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0548" y="3611168"/>
            <a:ext cx="9129600" cy="1875232"/>
          </a:xfrm>
          <a:prstGeom prst="rect">
            <a:avLst/>
          </a:prstGeom>
        </p:spPr>
        <p:txBody>
          <a:bodyPr lIns="36000">
            <a:normAutofit/>
          </a:bodyPr>
          <a:lstStyle>
            <a:lvl1pPr marL="0" indent="0" algn="l" rtl="0" eaLnBrk="1" fontAlgn="base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None/>
              <a:defRPr lang="en-GB" sz="2400" b="1" dirty="0">
                <a:solidFill>
                  <a:srgbClr val="1E118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2734737" y="378884"/>
            <a:ext cx="9021233" cy="0"/>
          </a:xfrm>
          <a:prstGeom prst="line">
            <a:avLst/>
          </a:prstGeom>
          <a:ln>
            <a:solidFill>
              <a:srgbClr val="00339A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sp>
        <p:nvSpPr>
          <p:cNvPr id="10" name="Line 17"/>
          <p:cNvSpPr>
            <a:spLocks noChangeShapeType="1"/>
          </p:cNvSpPr>
          <p:nvPr userDrawn="1"/>
        </p:nvSpPr>
        <p:spPr bwMode="auto">
          <a:xfrm>
            <a:off x="378884" y="378884"/>
            <a:ext cx="1919816" cy="0"/>
          </a:xfrm>
          <a:prstGeom prst="line">
            <a:avLst/>
          </a:prstGeom>
          <a:ln>
            <a:solidFill>
              <a:srgbClr val="00339A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sp>
        <p:nvSpPr>
          <p:cNvPr id="9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  <p:sp>
        <p:nvSpPr>
          <p:cNvPr id="11" name="Line 13"/>
          <p:cNvSpPr>
            <a:spLocks noChangeShapeType="1"/>
          </p:cNvSpPr>
          <p:nvPr userDrawn="1"/>
        </p:nvSpPr>
        <p:spPr bwMode="auto">
          <a:xfrm>
            <a:off x="378883" y="6237817"/>
            <a:ext cx="11477756" cy="0"/>
          </a:xfrm>
          <a:prstGeom prst="line">
            <a:avLst/>
          </a:prstGeom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pic>
        <p:nvPicPr>
          <p:cNvPr id="15" name="Picture 14" descr="S:\ProfAff\Prof and Global Affairs Spec\INSHPO\logos\Final Logo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83" y="442604"/>
            <a:ext cx="1330648" cy="112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/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4733" y="504000"/>
            <a:ext cx="9068467" cy="620744"/>
          </a:xfrm>
        </p:spPr>
        <p:txBody>
          <a:bodyPr/>
          <a:lstStyle>
            <a:lvl1pPr>
              <a:defRPr sz="30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2735628" y="1340768"/>
            <a:ext cx="9067573" cy="4798432"/>
          </a:xfrm>
        </p:spPr>
        <p:txBody>
          <a:bodyPr>
            <a:normAutofit/>
          </a:bodyPr>
          <a:lstStyle>
            <a:lvl1pPr>
              <a:defRPr sz="2400"/>
            </a:lvl1pPr>
            <a:lvl6pPr marL="714375" indent="-171450">
              <a:buFont typeface="Arial" pitchFamily="34" charset="0"/>
              <a:buChar char="•"/>
              <a:defRPr/>
            </a:lvl6pPr>
            <a:lvl7pPr marL="895350" indent="-180975">
              <a:defRPr/>
            </a:lvl7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000"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35628" y="1340771"/>
            <a:ext cx="8993075" cy="4159067"/>
          </a:xfrm>
        </p:spPr>
        <p:txBody>
          <a:bodyPr>
            <a:normAutofit/>
          </a:bodyPr>
          <a:lstStyle>
            <a:lvl1pPr marL="361950" indent="-361950">
              <a:buFont typeface="+mj-lt"/>
              <a:buAutoNum type="arabicPeriod"/>
              <a:defRPr sz="2400"/>
            </a:lvl1pPr>
            <a:lvl2pPr marL="636587" indent="-457200">
              <a:buFont typeface="+mj-lt"/>
              <a:buAutoNum type="arabicPeriod"/>
              <a:defRPr/>
            </a:lvl2pPr>
            <a:lvl3pPr marL="819150" indent="-457200">
              <a:buFont typeface="+mj-lt"/>
              <a:buAutoNum type="arabicPeriod"/>
              <a:defRPr/>
            </a:lvl3pPr>
            <a:lvl4pPr marL="990600" indent="-457200">
              <a:buFont typeface="+mj-lt"/>
              <a:buAutoNum type="arabicPeriod"/>
              <a:defRPr/>
            </a:lvl4pPr>
            <a:lvl5pPr marL="1171575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Only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673600" y="1340768"/>
            <a:ext cx="9129600" cy="47984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 marL="177800" indent="-177800">
              <a:buFont typeface="Arial" pitchFamily="34" charset="0"/>
              <a:buChar char="•"/>
              <a:defRPr/>
            </a:lvl2pPr>
            <a:lvl3pPr marL="355600" indent="-177800">
              <a:defRPr/>
            </a:lvl3pPr>
            <a:lvl4pPr marL="542925" indent="-187325">
              <a:buFont typeface="Arial" pitchFamily="34" charset="0"/>
              <a:buChar char="•"/>
              <a:defRPr/>
            </a:lvl4pPr>
            <a:lvl5pPr marL="717550" indent="-182563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673600" y="1584000"/>
            <a:ext cx="4565408" cy="4555200"/>
          </a:xfrm>
          <a:prstGeom prst="rect">
            <a:avLst/>
          </a:prstGeom>
        </p:spPr>
        <p:txBody>
          <a:bodyPr>
            <a:normAutofit/>
          </a:bodyPr>
          <a:lstStyle>
            <a:lvl2pPr marL="444500" indent="-177800">
              <a:buFont typeface="Arial" pitchFamily="34" charset="0"/>
              <a:buChar char="•"/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2pPr>
            <a:lvl3pPr marL="355600" indent="-177800"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3pPr>
            <a:lvl4pPr marL="276225" indent="-95250">
              <a:buFont typeface="Arial" pitchFamily="34" charset="0"/>
              <a:buChar char="•"/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4pPr>
            <a:lvl5pPr marL="898525" indent="-182563">
              <a:buFont typeface="Arial" pitchFamily="34" charset="0"/>
              <a:buChar char="•"/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7800" lvl="0" indent="-1778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7334259" y="1584000"/>
            <a:ext cx="4565408" cy="4555200"/>
          </a:xfrm>
          <a:prstGeom prst="rect">
            <a:avLst/>
          </a:prstGeom>
        </p:spPr>
        <p:txBody>
          <a:bodyPr>
            <a:normAutofit/>
          </a:bodyPr>
          <a:lstStyle>
            <a:lvl2pPr marL="177800" indent="-177800">
              <a:buFont typeface="Arial" pitchFamily="34" charset="0"/>
              <a:buChar char="•"/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2pPr>
            <a:lvl3pPr marL="355600" indent="-177800"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3pPr>
            <a:lvl4pPr marL="542925" indent="-187325">
              <a:buFont typeface="Arial" pitchFamily="34" charset="0"/>
              <a:buChar char="•"/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4pPr>
            <a:lvl5pPr marL="717550" indent="-182563">
              <a:buFont typeface="Arial" pitchFamily="34" charset="0"/>
              <a:buChar char="•"/>
              <a:defRPr lang="en-US" sz="20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7800" lvl="0" indent="-1778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/>
              <a:t>Click to edit Master text styles</a:t>
            </a:r>
          </a:p>
        </p:txBody>
      </p:sp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673600" y="1584000"/>
            <a:ext cx="4564800" cy="45552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177800" indent="-177800">
              <a:buFont typeface="Arial" pitchFamily="34" charset="0"/>
              <a:buChar char="•"/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2pPr>
            <a:lvl3pPr marL="355600" indent="-177800"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3pPr>
            <a:lvl4pPr marL="542925" indent="-187325">
              <a:buFont typeface="Arial" pitchFamily="34" charset="0"/>
              <a:buChar char="•"/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4pPr>
            <a:lvl5pPr marL="898525" indent="-182563">
              <a:buFont typeface="Arial" pitchFamily="34" charset="0"/>
              <a:buChar char="•"/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7800" lvl="0" indent="-1778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523200" y="1596659"/>
            <a:ext cx="1428749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="1"/>
            </a:lvl1pPr>
          </a:lstStyle>
          <a:p>
            <a:pPr lvl="0"/>
            <a:r>
              <a:rPr lang="en-US" dirty="0"/>
              <a:t>Key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7"/>
          </p:nvPr>
        </p:nvSpPr>
        <p:spPr>
          <a:xfrm>
            <a:off x="7239003" y="2209800"/>
            <a:ext cx="4476751" cy="3886219"/>
          </a:xfrm>
        </p:spPr>
        <p:txBody>
          <a:bodyPr/>
          <a:lstStyle/>
          <a:p>
            <a:r>
              <a:rPr lang="en-US"/>
              <a:t>Click icon to add chart</a:t>
            </a:r>
            <a:endParaRPr lang="nl-NL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7301875" y="1583267"/>
            <a:ext cx="2318400" cy="6288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/>
          <a:lstStyle>
            <a:lvl1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lnSpc>
                <a:spcPct val="90000"/>
              </a:lnSpc>
              <a:buNone/>
              <a:defRPr lang="nl-NL" sz="1200" b="1" kern="12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fram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523200" y="1596659"/>
            <a:ext cx="1428749" cy="381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100" b="1"/>
            </a:lvl1pPr>
          </a:lstStyle>
          <a:p>
            <a:pPr lvl="0"/>
            <a:r>
              <a:rPr lang="en-US" dirty="0"/>
              <a:t>Key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7"/>
          </p:nvPr>
        </p:nvSpPr>
        <p:spPr>
          <a:xfrm>
            <a:off x="2679701" y="2209800"/>
            <a:ext cx="9036051" cy="3886219"/>
          </a:xfrm>
        </p:spPr>
        <p:txBody>
          <a:bodyPr/>
          <a:lstStyle/>
          <a:p>
            <a:r>
              <a:rPr lang="en-US"/>
              <a:t>Click icon to add chart</a:t>
            </a:r>
            <a:endParaRPr lang="nl-NL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8"/>
          </p:nvPr>
        </p:nvSpPr>
        <p:spPr>
          <a:xfrm>
            <a:off x="2679703" y="1340769"/>
            <a:ext cx="6940575" cy="72008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lIns="36000" tIns="36000" rIns="36000" bIns="36000"/>
          <a:lstStyle>
            <a:lvl1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lnSpc>
                <a:spcPct val="90000"/>
              </a:lnSpc>
              <a:buNone/>
              <a:defRPr lang="en-US" sz="1200" b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lnSpc>
                <a:spcPct val="90000"/>
              </a:lnSpc>
              <a:buNone/>
              <a:defRPr lang="nl-NL" sz="1200" b="1" kern="12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er Text 2 Columns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673600" y="1340771"/>
            <a:ext cx="4470157" cy="47984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7246240" y="1340771"/>
            <a:ext cx="4564800" cy="479843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09601" y="6126163"/>
            <a:ext cx="622300" cy="4127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EFEDB-DEC7-C044-9B7D-29DFA91FBC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er Text 2 Columns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673600" y="1340771"/>
            <a:ext cx="4470157" cy="479843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7246240" y="1340771"/>
            <a:ext cx="4564800" cy="479843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673600" y="1340768"/>
            <a:ext cx="4565408" cy="479843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177800" indent="-177800">
              <a:buFont typeface="Arial" pitchFamily="34" charset="0"/>
              <a:buNone/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2pPr>
            <a:lvl3pPr marL="355600" indent="-177800"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3pPr>
            <a:lvl4pPr marL="542925" indent="-187325">
              <a:buFont typeface="Arial" pitchFamily="34" charset="0"/>
              <a:buChar char="•"/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4pPr>
            <a:lvl5pPr marL="898525" indent="-182563">
              <a:buFont typeface="Arial" pitchFamily="34" charset="0"/>
              <a:buChar char="•"/>
              <a:defRPr lang="en-US" sz="1600" kern="1200" dirty="0" smtClean="0">
                <a:solidFill>
                  <a:srgbClr val="737373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7800" lvl="0" indent="-1778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334253" y="1340768"/>
            <a:ext cx="4406193" cy="479843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334253" y="1340768"/>
            <a:ext cx="4406193" cy="4798432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39618" y="1340768"/>
            <a:ext cx="4406193" cy="477122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defRPr>
                <a:solidFill>
                  <a:srgbClr val="003399"/>
                </a:solidFill>
              </a:defRPr>
            </a:lvl2pPr>
            <a:lvl3pPr>
              <a:defRPr>
                <a:solidFill>
                  <a:srgbClr val="003399"/>
                </a:solidFill>
              </a:defRPr>
            </a:lvl3pPr>
            <a:lvl4pPr>
              <a:defRPr>
                <a:solidFill>
                  <a:srgbClr val="003399"/>
                </a:solidFill>
              </a:defRPr>
            </a:lvl4pPr>
            <a:lvl5pPr>
              <a:defRPr>
                <a:solidFill>
                  <a:srgbClr val="00339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501636" y="6237817"/>
            <a:ext cx="11254333" cy="0"/>
          </a:xfrm>
          <a:prstGeom prst="line">
            <a:avLst/>
          </a:prstGeom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sp>
        <p:nvSpPr>
          <p:cNvPr id="5" name="Footer Placeholder 3"/>
          <p:cNvSpPr txBox="1">
            <a:spLocks/>
          </p:cNvSpPr>
          <p:nvPr userDrawn="1"/>
        </p:nvSpPr>
        <p:spPr>
          <a:xfrm>
            <a:off x="378886" y="6237820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n-US"/>
            </a:defPPr>
            <a:lvl1pPr marL="0" algn="l" defTabSz="914400" rtl="0" eaLnBrk="1" latinLnBrk="0" hangingPunct="1">
              <a:defRPr sz="1000" b="1" kern="1200">
                <a:solidFill>
                  <a:schemeClr val="accent1"/>
                </a:solidFill>
                <a:latin typeface="Aharoni" pitchFamily="2" charset="-79"/>
                <a:ea typeface="+mn-ea"/>
                <a:cs typeface="Aharoni" pitchFamily="2" charset="-79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00A44A"/>
                </a:solidFill>
              </a:rPr>
              <a:t>INSHPO - </a:t>
            </a:r>
            <a:r>
              <a:rPr lang="en-US" i="1" dirty="0">
                <a:solidFill>
                  <a:srgbClr val="00A44A"/>
                </a:solidFill>
              </a:rPr>
              <a:t>A Global Alliance </a:t>
            </a:r>
            <a:r>
              <a:rPr lang="en-US" i="1" dirty="0">
                <a:solidFill>
                  <a:srgbClr val="4F81BD"/>
                </a:solidFill>
              </a:rPr>
              <a:t>						                     </a:t>
            </a:r>
            <a:r>
              <a:rPr lang="en-US" dirty="0">
                <a:solidFill>
                  <a:srgbClr val="1E1181"/>
                </a:solidFill>
              </a:rPr>
              <a:t>http://www.inshpo.org</a:t>
            </a:r>
          </a:p>
        </p:txBody>
      </p:sp>
    </p:spTree>
    <p:extLst/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ro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2641600" y="2209504"/>
            <a:ext cx="8636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endParaRPr lang="en-GB" dirty="0">
              <a:solidFill>
                <a:srgbClr val="974806"/>
              </a:solidFill>
            </a:endParaRPr>
          </a:p>
        </p:txBody>
      </p:sp>
    </p:spTree>
    <p:extLst/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737600" y="6356326"/>
            <a:ext cx="2844800" cy="36469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400">
              <a:defRPr/>
            </a:pPr>
            <a:fld id="{DABECD4C-1214-4B3B-A935-840692771B80}" type="slidenum">
              <a:rPr lang="en-GB">
                <a:solidFill>
                  <a:srgbClr val="974806"/>
                </a:solidFill>
              </a:rPr>
              <a:pPr defTabSz="914400">
                <a:defRPr/>
              </a:pPr>
              <a:t>‹#›</a:t>
            </a:fld>
            <a:endParaRPr lang="en-GB">
              <a:solidFill>
                <a:srgbClr val="974806"/>
              </a:solidFill>
            </a:endParaRPr>
          </a:p>
        </p:txBody>
      </p:sp>
    </p:spTree>
    <p:extLst/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EE23D290-26E2-1E42-8655-ED2013765ECE}" type="datetime1">
              <a:rPr lang="en-AU" smtClean="0">
                <a:solidFill>
                  <a:srgbClr val="974806"/>
                </a:solidFill>
              </a:rPr>
              <a:t>5/4/20</a:t>
            </a:fld>
            <a:endParaRPr lang="en-US">
              <a:solidFill>
                <a:srgbClr val="974806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4F81BD"/>
                </a:solidFill>
              </a:rPr>
              <a:t>ohsbok.org.au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997DA37E-774B-411B-90BE-59EF79DF552B}" type="slidenum">
              <a:rPr lang="en-US" smtClean="0">
                <a:solidFill>
                  <a:srgbClr val="974806"/>
                </a:solidFill>
              </a:rPr>
              <a:pPr defTabSz="914400"/>
              <a:t>‹#›</a:t>
            </a:fld>
            <a:endParaRPr lang="en-US">
              <a:solidFill>
                <a:srgbClr val="974806"/>
              </a:solidFill>
            </a:endParaRPr>
          </a:p>
        </p:txBody>
      </p:sp>
    </p:spTree>
    <p:extLst/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7345" y="2144417"/>
            <a:ext cx="8005677" cy="1797082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53246" y="5950857"/>
            <a:ext cx="1261839" cy="297543"/>
          </a:xfrm>
        </p:spPr>
        <p:txBody>
          <a:bodyPr/>
          <a:lstStyle>
            <a:lvl1pPr>
              <a:defRPr sz="1200" b="1">
                <a:solidFill>
                  <a:srgbClr val="0070C0"/>
                </a:solidFill>
              </a:defRPr>
            </a:lvl1pPr>
          </a:lstStyle>
          <a:p>
            <a:r>
              <a:rPr lang="en-US" dirty="0" err="1"/>
              <a:t>ohsbok.org.au</a:t>
            </a:r>
            <a:r>
              <a:rPr lang="en-US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61018" y="243813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BA5254E-CF9C-FA48-BC35-295390B8E1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19" y="5681886"/>
            <a:ext cx="1277830" cy="9316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84A26B2-34ED-B044-8432-2519F6E533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30675" y="251070"/>
            <a:ext cx="5281159" cy="11258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B2C7EE7-C300-A342-841D-E5685489523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37039" y="5808064"/>
            <a:ext cx="4178338" cy="7308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6201" y="255912"/>
            <a:ext cx="7839055" cy="12896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6201" y="1831438"/>
            <a:ext cx="10018713" cy="425635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12228" y="6071961"/>
            <a:ext cx="1648641" cy="594067"/>
          </a:xfrm>
        </p:spPr>
        <p:txBody>
          <a:bodyPr/>
          <a:lstStyle>
            <a:lvl1pPr algn="r">
              <a:defRPr sz="1400" b="1">
                <a:solidFill>
                  <a:srgbClr val="0070C0"/>
                </a:solidFill>
              </a:defRPr>
            </a:lvl1pPr>
          </a:lstStyle>
          <a:p>
            <a:r>
              <a:rPr lang="en-US" dirty="0" err="1"/>
              <a:t>ohsbok.org.au</a:t>
            </a:r>
            <a:endParaRPr lang="en-US" dirty="0"/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5035" y="255912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57CF-6F9E-B542-B7E9-97A70DACFFA2}" type="datetime1">
              <a:rPr lang="en-AU" smtClean="0"/>
              <a:t>5/4/20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16747-3250-9C43-9261-D504AA1A8A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A42BFF8C-D75A-FC49-8CCC-110C23CC1CF5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457201"/>
            <a:ext cx="8248344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369FCF84-465E-8C4D-A1F9-675014FD492D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680850" y="6463348"/>
            <a:ext cx="7084177" cy="365125"/>
          </a:xfrm>
        </p:spPr>
        <p:txBody>
          <a:bodyPr/>
          <a:lstStyle>
            <a:lvl1pPr algn="r">
              <a:defRPr sz="1200"/>
            </a:lvl1pPr>
          </a:lstStyle>
          <a:p>
            <a:r>
              <a:rPr lang="en-US" b="1"/>
              <a:t>ohsbok.org.au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3860293" y="6172199"/>
            <a:ext cx="285292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l" defTabSz="457200" rtl="0" eaLnBrk="1" latinLnBrk="0" hangingPunct="1">
              <a:defRPr sz="18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401CE1F0-E9E9-F146-A6D8-3F5AF41B19EF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9C336D37-2C7E-3B42-895B-2D77F8A9CB24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28CEED30-37FC-F842-8E67-D1925933E70D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97E7E6A2-55C0-274E-8BFB-012AE1F45FFD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91E7A3D3-2025-F543-941C-E97DF6A7BE6B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A8D06-6E28-2149-9980-DD37F55E1AC5}" type="datetime1">
              <a:rPr lang="en-AU" smtClean="0"/>
              <a:t>5/4/20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CAA2B-892F-8547-87C8-3C787CDA8D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F2C8095D-5CB6-C942-8A63-3CA18FF84096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D9C656F7-003F-7144-BFC0-425E70333EC4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90F95799-1E8E-2D4C-967A-2A40308468DC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8CE526FB-247E-4C42-B5B3-F320C21826DD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/>
          <a:lstStyle/>
          <a:p>
            <a:fld id="{1C192CBA-8A99-3645-8ACC-47D20D6059A0}" type="datetime1">
              <a:rPr lang="en-AU" smtClean="0"/>
              <a:t>5/4/20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8B716-CD28-6148-A969-AF3EB31670D0}" type="datetime1">
              <a:rPr lang="en-AU" smtClean="0"/>
              <a:t>5/4/20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DF7F7-93F8-9D4E-BF13-A779DB1DDC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B32C0-F95C-6442-9A0A-5F8CC26DC454}" type="datetime1">
              <a:rPr lang="en-AU" smtClean="0"/>
              <a:t>5/4/20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FDDD8-CD0E-3B44-A10D-EB906E1371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CC4A4-0841-F744-81CD-FE656E43E2A1}" type="datetime1">
              <a:rPr lang="en-AU" smtClean="0"/>
              <a:t>5/4/20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707D3-CBCA-D84D-8738-EEF8FB8E32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77C03-B0B3-C643-9E14-92021E79A057}" type="datetime1">
              <a:rPr lang="en-AU" smtClean="0"/>
              <a:t>5/4/20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FA13-27EA-F747-A875-80834FE0F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2C574-96B3-B64A-BDEB-65F65049AAB2}" type="datetime1">
              <a:rPr lang="en-AU" smtClean="0"/>
              <a:t>5/4/20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3EFF6-8DD7-C544-BD50-2D43A5CFB8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image" Target="../media/image5.emf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title style</a:t>
            </a:r>
            <a:endParaRPr lang="en-US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ＭＳ Ｐゴシック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BAEAEF-578A-A846-842C-CAB6D6C6C44B}" type="datetime1">
              <a:rPr lang="en-AU" smtClean="0"/>
              <a:t>5/4/20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ohsbok.org.au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A0A58F-765F-CC48-A0F7-483512F7361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62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34733" y="504000"/>
            <a:ext cx="9068467" cy="620744"/>
          </a:xfrm>
          <a:prstGeom prst="rect">
            <a:avLst/>
          </a:prstGeom>
        </p:spPr>
        <p:txBody>
          <a:bodyPr vert="horz" lIns="36000" tIns="36000" rIns="36000" bIns="36000" rtlCol="0" anchor="ctr" anchorCtr="0"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734736" y="378884"/>
            <a:ext cx="9021233" cy="0"/>
          </a:xfrm>
          <a:prstGeom prst="line">
            <a:avLst/>
          </a:prstGeom>
          <a:ln>
            <a:solidFill>
              <a:srgbClr val="00339A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sp>
        <p:nvSpPr>
          <p:cNvPr id="10" name="Line 17"/>
          <p:cNvSpPr>
            <a:spLocks noChangeShapeType="1"/>
          </p:cNvSpPr>
          <p:nvPr userDrawn="1"/>
        </p:nvSpPr>
        <p:spPr bwMode="auto">
          <a:xfrm>
            <a:off x="378884" y="378884"/>
            <a:ext cx="1919816" cy="0"/>
          </a:xfrm>
          <a:prstGeom prst="line">
            <a:avLst/>
          </a:prstGeom>
          <a:ln>
            <a:solidFill>
              <a:srgbClr val="00339A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734737" y="1196752"/>
            <a:ext cx="9021233" cy="0"/>
          </a:xfrm>
          <a:prstGeom prst="line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378883" y="6237817"/>
            <a:ext cx="11477756" cy="0"/>
          </a:xfrm>
          <a:prstGeom prst="line">
            <a:avLst/>
          </a:prstGeom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defTabSz="914400"/>
            <a:endParaRPr lang="en-GB">
              <a:solidFill>
                <a:srgbClr val="974806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2734735" y="1340769"/>
            <a:ext cx="9068464" cy="479843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78885" y="6237818"/>
            <a:ext cx="11477756" cy="215519"/>
          </a:xfrm>
          <a:prstGeom prst="rect">
            <a:avLst/>
          </a:prstGeom>
        </p:spPr>
        <p:txBody>
          <a:bodyPr lIns="36000" tIns="36000" rIns="36000" bIns="36000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l">
              <a:defRPr sz="1000" b="1">
                <a:solidFill>
                  <a:schemeClr val="accent1"/>
                </a:solidFill>
                <a:latin typeface="Aharoni" pitchFamily="2" charset="-79"/>
                <a:cs typeface="Aharoni" pitchFamily="2" charset="-79"/>
              </a:defRPr>
            </a:lvl1pPr>
          </a:lstStyle>
          <a:p>
            <a:pPr defTabSz="914400"/>
            <a:r>
              <a:rPr lang="en-US">
                <a:solidFill>
                  <a:srgbClr val="00A44A"/>
                </a:solidFill>
              </a:rPr>
              <a:t>ohsbok.org.au </a:t>
            </a:r>
            <a:endParaRPr lang="en-US" dirty="0">
              <a:solidFill>
                <a:srgbClr val="1E1181"/>
              </a:solidFill>
            </a:endParaRPr>
          </a:p>
        </p:txBody>
      </p:sp>
      <p:pic>
        <p:nvPicPr>
          <p:cNvPr id="3" name="Picture 2" descr="S:\ProfAff\Prof and Global Affairs Spec\INSHPO\logos\Final Logo.jp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83" y="442604"/>
            <a:ext cx="1330648" cy="112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2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hf hdr="0" dt="0"/>
  <p:txStyles>
    <p:titleStyle>
      <a:lvl1pPr algn="l" defTabSz="914400" rtl="0" eaLnBrk="1" fontAlgn="base" latinLnBrk="0" hangingPunct="1">
        <a:lnSpc>
          <a:spcPct val="80000"/>
        </a:lnSpc>
        <a:spcBef>
          <a:spcPct val="0"/>
        </a:spcBef>
        <a:spcAft>
          <a:spcPct val="0"/>
        </a:spcAft>
        <a:buNone/>
        <a:defRPr lang="en-GB" sz="3000" b="1" kern="1200" baseline="0" dirty="0">
          <a:solidFill>
            <a:srgbClr val="FF0000"/>
          </a:solidFill>
          <a:latin typeface="+mn-lt"/>
          <a:ea typeface="+mn-ea"/>
          <a:cs typeface="+mn-cs"/>
        </a:defRPr>
      </a:lvl1pPr>
    </p:titleStyle>
    <p:bodyStyle>
      <a:lvl1pPr marL="180975" indent="-180975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400" kern="1200" dirty="0" smtClean="0">
          <a:solidFill>
            <a:srgbClr val="1E1181"/>
          </a:solidFill>
          <a:latin typeface="+mn-lt"/>
          <a:ea typeface="+mn-ea"/>
          <a:cs typeface="+mn-cs"/>
        </a:defRPr>
      </a:lvl1pPr>
      <a:lvl2pPr marL="361950" indent="-182563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rgbClr val="737373"/>
          </a:solidFill>
          <a:latin typeface="+mn-lt"/>
          <a:ea typeface="+mn-ea"/>
          <a:cs typeface="+mn-cs"/>
        </a:defRPr>
      </a:lvl2pPr>
      <a:lvl3pPr marL="544513" indent="-182563" algn="l" defTabSz="914400" rtl="0" eaLnBrk="1" latinLnBrk="0" hangingPunct="1">
        <a:spcBef>
          <a:spcPct val="20000"/>
        </a:spcBef>
        <a:buFont typeface="Arial" pitchFamily="34" charset="0"/>
        <a:buChar char="•"/>
        <a:tabLst/>
        <a:defRPr lang="en-US" sz="2000" kern="1200" dirty="0" smtClean="0">
          <a:solidFill>
            <a:srgbClr val="737373"/>
          </a:solidFill>
          <a:latin typeface="+mn-lt"/>
          <a:ea typeface="+mn-ea"/>
          <a:cs typeface="+mn-cs"/>
        </a:defRPr>
      </a:lvl3pPr>
      <a:lvl4pPr marL="715963" indent="-182563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2000" kern="1200" dirty="0" smtClean="0">
          <a:solidFill>
            <a:srgbClr val="737373"/>
          </a:solidFill>
          <a:latin typeface="+mn-lt"/>
          <a:ea typeface="+mn-ea"/>
          <a:cs typeface="+mn-cs"/>
        </a:defRPr>
      </a:lvl4pPr>
      <a:lvl5pPr marL="895350" indent="-180975" algn="l" defTabSz="914400" rtl="0" eaLnBrk="1" latinLnBrk="0" hangingPunct="1">
        <a:spcBef>
          <a:spcPct val="20000"/>
        </a:spcBef>
        <a:buFont typeface="Arial" pitchFamily="34" charset="0"/>
        <a:buChar char="•"/>
        <a:tabLst/>
        <a:defRPr lang="en-US" sz="2000" kern="1200" dirty="0" smtClean="0">
          <a:solidFill>
            <a:srgbClr val="737373"/>
          </a:solidFill>
          <a:latin typeface="+mn-lt"/>
          <a:ea typeface="+mn-ea"/>
          <a:cs typeface="+mn-cs"/>
        </a:defRPr>
      </a:lvl5pPr>
      <a:lvl6pPr marL="89535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076325" indent="-180975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87512" y="457201"/>
            <a:ext cx="7910625" cy="138747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5925" y="2243363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04114" y="5921829"/>
            <a:ext cx="1088571" cy="3265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rgbClr val="0070C0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 dirty="0" err="1"/>
              <a:t>ohsbok.org.au</a:t>
            </a:r>
            <a:r>
              <a:rPr lang="en-US" dirty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45" y="457201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A0A58F-765F-CC48-A0F7-483512F7361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7798B9-4E9B-EA42-AFCA-CB04D0BEDF4B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319" y="5681886"/>
            <a:ext cx="1277830" cy="93163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4A9EF70-A306-C347-AD54-04BFB8C29F04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706087" y="510026"/>
            <a:ext cx="2221062" cy="64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87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2529" y="1393373"/>
            <a:ext cx="8005677" cy="2490070"/>
          </a:xfrm>
        </p:spPr>
        <p:txBody>
          <a:bodyPr>
            <a:normAutofit/>
          </a:bodyPr>
          <a:lstStyle/>
          <a:p>
            <a:pPr algn="l"/>
            <a:r>
              <a:rPr lang="en-AU" b="1" dirty="0">
                <a:solidFill>
                  <a:srgbClr val="0070C0"/>
                </a:solidFill>
              </a:rPr>
              <a:t>Ethics and Professional Practice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lowchart: Alternate Process 7"/>
          <p:cNvSpPr/>
          <p:nvPr/>
        </p:nvSpPr>
        <p:spPr>
          <a:xfrm>
            <a:off x="10399676" y="5457269"/>
            <a:ext cx="1428530" cy="10713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481458-A3CA-E449-A673-CCE04D542735}"/>
              </a:ext>
            </a:extLst>
          </p:cNvPr>
          <p:cNvSpPr txBox="1"/>
          <p:nvPr/>
        </p:nvSpPr>
        <p:spPr>
          <a:xfrm>
            <a:off x="5268686" y="4471951"/>
            <a:ext cx="6386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rgbClr val="0070C0"/>
                </a:solidFill>
              </a:rPr>
              <a:t>Ethical Conversations</a:t>
            </a:r>
          </a:p>
        </p:txBody>
      </p:sp>
    </p:spTree>
    <p:extLst>
      <p:ext uri="{BB962C8B-B14F-4D97-AF65-F5344CB8AC3E}">
        <p14:creationId xmlns:p14="http://schemas.microsoft.com/office/powerpoint/2010/main" val="4018444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35DC6-2053-0B41-9FD7-401B00F19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25834-81A3-6F4E-A549-1D18AADC8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6201" y="1831438"/>
            <a:ext cx="10018713" cy="42563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/>
              <a:t>Ethical Decision-Making Models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F134E7-18F7-6E41-BF23-CC308ED4E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65DAB7-DB8D-C74C-9301-1D17907B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552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EE84481-E8B0-3B4D-AE6F-45D01616D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Six-stage model for individual ethical decision-making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EDB47F9-840A-3140-ADFF-E1025B826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/>
              <a:t>ohsbok.org.au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E22538-D9C1-0846-A9B8-80EC5C551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5DFCDD4-23F4-5F46-8A47-C56822F75F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0826141"/>
              </p:ext>
            </p:extLst>
          </p:nvPr>
        </p:nvGraphicFramePr>
        <p:xfrm>
          <a:off x="1669142" y="2317205"/>
          <a:ext cx="10247086" cy="23905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EF8D620-9FBF-3B48-A888-1686AFFF2DF5}"/>
              </a:ext>
            </a:extLst>
          </p:cNvPr>
          <p:cNvSpPr txBox="1"/>
          <p:nvPr/>
        </p:nvSpPr>
        <p:spPr>
          <a:xfrm>
            <a:off x="4542971" y="5130102"/>
            <a:ext cx="488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OHS </a:t>
            </a:r>
            <a:r>
              <a:rPr lang="en-US" dirty="0" err="1"/>
              <a:t>BoK</a:t>
            </a:r>
            <a:r>
              <a:rPr lang="en-US" dirty="0"/>
              <a:t> Ethics and Professional Practice, p.  12.</a:t>
            </a:r>
          </a:p>
        </p:txBody>
      </p:sp>
    </p:spTree>
    <p:extLst>
      <p:ext uri="{BB962C8B-B14F-4D97-AF65-F5344CB8AC3E}">
        <p14:creationId xmlns:p14="http://schemas.microsoft.com/office/powerpoint/2010/main" val="1672814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28650-222D-4443-96D6-9B62A9DE3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Personal attributes impacting on ethical decision-making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028067-1ED4-8444-B1F8-84708E469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6A88C-AEA1-7C46-B761-41E5367E2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0A248E-E8A5-2D49-84BB-73C9304D8F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42"/>
          <a:stretch/>
        </p:blipFill>
        <p:spPr bwMode="auto">
          <a:xfrm>
            <a:off x="1360498" y="2230186"/>
            <a:ext cx="10489191" cy="27191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CE2563-7E4E-CB49-8AE3-12129F5E864B}"/>
              </a:ext>
            </a:extLst>
          </p:cNvPr>
          <p:cNvSpPr txBox="1"/>
          <p:nvPr/>
        </p:nvSpPr>
        <p:spPr>
          <a:xfrm>
            <a:off x="4513942" y="5461392"/>
            <a:ext cx="488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OHS </a:t>
            </a:r>
            <a:r>
              <a:rPr lang="en-US" dirty="0" err="1"/>
              <a:t>BoK</a:t>
            </a:r>
            <a:r>
              <a:rPr lang="en-US" dirty="0"/>
              <a:t> Ethics and Professional Practice, p.  15.</a:t>
            </a:r>
          </a:p>
        </p:txBody>
      </p:sp>
    </p:spTree>
    <p:extLst>
      <p:ext uri="{BB962C8B-B14F-4D97-AF65-F5344CB8AC3E}">
        <p14:creationId xmlns:p14="http://schemas.microsoft.com/office/powerpoint/2010/main" val="1831945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28650-222D-4443-96D6-9B62A9DE3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Professional attributes impacting on ethical decision-making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028067-1ED4-8444-B1F8-84708E469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6A88C-AEA1-7C46-B761-41E5367E2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0A248E-E8A5-2D49-84BB-73C9304D8F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42"/>
          <a:stretch/>
        </p:blipFill>
        <p:spPr bwMode="auto">
          <a:xfrm>
            <a:off x="1360498" y="1772813"/>
            <a:ext cx="10489191" cy="27191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CE2563-7E4E-CB49-8AE3-12129F5E864B}"/>
              </a:ext>
            </a:extLst>
          </p:cNvPr>
          <p:cNvSpPr txBox="1"/>
          <p:nvPr/>
        </p:nvSpPr>
        <p:spPr>
          <a:xfrm>
            <a:off x="4352186" y="5620331"/>
            <a:ext cx="488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OHS </a:t>
            </a:r>
            <a:r>
              <a:rPr lang="en-US" dirty="0" err="1"/>
              <a:t>BoK</a:t>
            </a:r>
            <a:r>
              <a:rPr lang="en-US" dirty="0"/>
              <a:t> Ethics and Professional Practice, p.  15.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0FD936-093B-E04A-ADFF-08B662983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432" y="2549676"/>
            <a:ext cx="10528505" cy="269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162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9DA2B-1604-254A-AF76-E7FC83604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Global Capability Framework 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01F2E-3472-9744-AA53-F0298EE3C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C0457-8210-ED47-8234-B54F5CFED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 descr="S:\PA\ProfAff\Prof and Global Affairs Spec\INSHPO\logos\NEW INSHPO LOGO\Final Logo.jpg">
            <a:extLst>
              <a:ext uri="{FF2B5EF4-FFF2-40B4-BE49-F238E27FC236}">
                <a16:creationId xmlns:a16="http://schemas.microsoft.com/office/drawing/2014/main" id="{8F5F0B27-19EA-644C-A522-1235E8AC96D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229" y="3193143"/>
            <a:ext cx="1278753" cy="1175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832A41-6231-874C-A0C3-0E8E456BB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7683" y="2229756"/>
            <a:ext cx="8684125" cy="40231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4E352C-C8DB-7241-A2A1-BFF1C31648A4}"/>
              </a:ext>
            </a:extLst>
          </p:cNvPr>
          <p:cNvSpPr txBox="1"/>
          <p:nvPr/>
        </p:nvSpPr>
        <p:spPr>
          <a:xfrm>
            <a:off x="4779247" y="6164943"/>
            <a:ext cx="488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OHS </a:t>
            </a:r>
            <a:r>
              <a:rPr lang="en-US" dirty="0" err="1"/>
              <a:t>BoK</a:t>
            </a:r>
            <a:r>
              <a:rPr lang="en-US" dirty="0"/>
              <a:t> Ethics and Professional Practice, p.  45</a:t>
            </a:r>
          </a:p>
        </p:txBody>
      </p:sp>
    </p:spTree>
    <p:extLst>
      <p:ext uri="{BB962C8B-B14F-4D97-AF65-F5344CB8AC3E}">
        <p14:creationId xmlns:p14="http://schemas.microsoft.com/office/powerpoint/2010/main" val="2960020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EF4CF-0D5E-B04C-A234-DE303E433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Global Capability Framework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D9B2D6-7CD9-E641-9036-1256F56C8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883EC6-B07A-1140-B005-60490A953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7" descr="S:\PA\ProfAff\Prof and Global Affairs Spec\INSHPO\logos\NEW INSHPO LOGO\Final Logo.jpg">
            <a:extLst>
              <a:ext uri="{FF2B5EF4-FFF2-40B4-BE49-F238E27FC236}">
                <a16:creationId xmlns:a16="http://schemas.microsoft.com/office/drawing/2014/main" id="{AC7F15E8-B046-E349-81FF-CE1E8BF6076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135" y="3396343"/>
            <a:ext cx="1278753" cy="1175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126414A-5E87-2C49-B948-B7CD700FF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963" y="1607369"/>
            <a:ext cx="8395443" cy="475383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822AD0B-74E8-674B-BEED-7CBF4CEB9725}"/>
              </a:ext>
            </a:extLst>
          </p:cNvPr>
          <p:cNvSpPr txBox="1"/>
          <p:nvPr/>
        </p:nvSpPr>
        <p:spPr>
          <a:xfrm>
            <a:off x="4717142" y="6248400"/>
            <a:ext cx="488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OHS </a:t>
            </a:r>
            <a:r>
              <a:rPr lang="en-US" dirty="0" err="1"/>
              <a:t>BoK</a:t>
            </a:r>
            <a:r>
              <a:rPr lang="en-US" dirty="0"/>
              <a:t> Ethics and Professional Practice, p.  45</a:t>
            </a:r>
          </a:p>
        </p:txBody>
      </p:sp>
    </p:spTree>
    <p:extLst>
      <p:ext uri="{BB962C8B-B14F-4D97-AF65-F5344CB8AC3E}">
        <p14:creationId xmlns:p14="http://schemas.microsoft.com/office/powerpoint/2010/main" val="3044209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3361BA3-EC3D-2B44-8E04-8A888907E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62179-594D-5F43-92C2-87AF00527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24D435-C6ED-2B45-A92E-B198DFF376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941" y="639763"/>
            <a:ext cx="8229600" cy="5473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B4D55B4-5898-0647-9979-01CD66E555E3}"/>
              </a:ext>
            </a:extLst>
          </p:cNvPr>
          <p:cNvSpPr txBox="1"/>
          <p:nvPr/>
        </p:nvSpPr>
        <p:spPr>
          <a:xfrm>
            <a:off x="1378857" y="3033485"/>
            <a:ext cx="23658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Ethical decision-making in practice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9094FB-D715-6F4D-BF83-061B05B26523}"/>
              </a:ext>
            </a:extLst>
          </p:cNvPr>
          <p:cNvSpPr txBox="1"/>
          <p:nvPr/>
        </p:nvSpPr>
        <p:spPr>
          <a:xfrm>
            <a:off x="4049485" y="6296025"/>
            <a:ext cx="4880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OHS </a:t>
            </a:r>
            <a:r>
              <a:rPr lang="en-US" dirty="0" err="1"/>
              <a:t>BoK</a:t>
            </a:r>
            <a:r>
              <a:rPr lang="en-US" dirty="0"/>
              <a:t> Ethics and Professional Practice, p.  50</a:t>
            </a:r>
          </a:p>
        </p:txBody>
      </p:sp>
    </p:spTree>
    <p:extLst>
      <p:ext uri="{BB962C8B-B14F-4D97-AF65-F5344CB8AC3E}">
        <p14:creationId xmlns:p14="http://schemas.microsoft.com/office/powerpoint/2010/main" val="3403844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25834-81A3-6F4E-A549-1D18AADC8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1344" y="1943156"/>
            <a:ext cx="10018713" cy="42563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dirty="0"/>
              <a:t>Scenarios for discussion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F134E7-18F7-6E41-BF23-CC308ED4E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65DAB7-DB8D-C74C-9301-1D17907BE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6A3F25-9812-444C-9B7E-4C2592892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572" y="617464"/>
            <a:ext cx="3401785" cy="226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91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6C2F2-AFA4-F04F-ABE1-6DFF8C3B1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6201" y="1175657"/>
            <a:ext cx="10018713" cy="4912137"/>
          </a:xfrm>
        </p:spPr>
        <p:txBody>
          <a:bodyPr/>
          <a:lstStyle/>
          <a:p>
            <a:pPr marL="0" indent="0">
              <a:buNone/>
            </a:pPr>
            <a:r>
              <a:rPr lang="en-US" i="1" dirty="0">
                <a:solidFill>
                  <a:srgbClr val="0070C0"/>
                </a:solidFill>
              </a:rPr>
              <a:t>This package has been developed to support ethical conversations in OHS practice. It includes:</a:t>
            </a:r>
          </a:p>
          <a:p>
            <a:r>
              <a:rPr lang="en-US" i="1" dirty="0">
                <a:solidFill>
                  <a:srgbClr val="0070C0"/>
                </a:solidFill>
              </a:rPr>
              <a:t>This presentation which is designed to introduce the concept of ‘ethical conversations’ as well to provide slides of the key ethical decision-making models as tools to support discussion</a:t>
            </a:r>
          </a:p>
          <a:p>
            <a:r>
              <a:rPr lang="en-US" i="1" dirty="0">
                <a:solidFill>
                  <a:srgbClr val="0070C0"/>
                </a:solidFill>
              </a:rPr>
              <a:t>A MS Word document with a range of scenarios as discussion starters. It is anticipated  that personal experience will also be an important source of scenarios for discussion</a:t>
            </a:r>
          </a:p>
          <a:p>
            <a:r>
              <a:rPr lang="en-US" i="1" dirty="0">
                <a:solidFill>
                  <a:srgbClr val="0070C0"/>
                </a:solidFill>
              </a:rPr>
              <a:t>A Discussion Guide to facilitate effective ‘ethical conversations’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B1D650-3382-A540-8E46-2CA6614B6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B8073B-4543-0D4F-A484-CD0FC472E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853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117FC-BAAD-D94E-99A0-3404B4635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Ethics and OHS practice 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4A5BA-EFE6-3E45-A371-74A1AB7075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800" dirty="0"/>
              <a:t>OHS professionals and practitioners face ethical challenges on a daily basis. </a:t>
            </a:r>
          </a:p>
          <a:p>
            <a:pPr marL="0" indent="0">
              <a:buNone/>
            </a:pPr>
            <a:r>
              <a:rPr lang="en-US" sz="2800" dirty="0"/>
              <a:t>These challenges are often related to </a:t>
            </a:r>
          </a:p>
          <a:p>
            <a:r>
              <a:rPr lang="en-US" sz="2800" dirty="0"/>
              <a:t>Technical capability</a:t>
            </a:r>
          </a:p>
          <a:p>
            <a:r>
              <a:rPr lang="en-US" sz="2800" dirty="0"/>
              <a:t>Reconciling risk</a:t>
            </a:r>
          </a:p>
          <a:p>
            <a:r>
              <a:rPr lang="en-US" sz="2800" dirty="0"/>
              <a:t>Managing conflicting duties</a:t>
            </a:r>
          </a:p>
          <a:p>
            <a:r>
              <a:rPr lang="en-US" sz="2800" dirty="0"/>
              <a:t>Managing information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1EF63A-0D01-6A4F-9FBB-B2DDB4029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288F04-29B5-554E-B404-1CDCA1245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6764EE-20BE-1B46-9194-F758AFF981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107" t="33439" r="27786" b="19893"/>
          <a:stretch/>
        </p:blipFill>
        <p:spPr>
          <a:xfrm>
            <a:off x="8279547" y="2860563"/>
            <a:ext cx="2751309" cy="219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6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z="3600" b="1" dirty="0"/>
              <a:t>Ethical capability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6201" y="1763276"/>
            <a:ext cx="6532770" cy="4337133"/>
          </a:xfrm>
        </p:spPr>
        <p:txBody>
          <a:bodyPr anchor="t">
            <a:normAutofit/>
          </a:bodyPr>
          <a:lstStyle/>
          <a:p>
            <a:pPr eaLnBrk="1" hangingPunct="1">
              <a:defRPr/>
            </a:pPr>
            <a:r>
              <a:rPr lang="en-US" sz="2800" dirty="0"/>
              <a:t>Ethical capability in OHS practice requires exploration and reflection supported ethical decision-making models informed by values and principles in a professional code of ethics</a:t>
            </a:r>
          </a:p>
          <a:p>
            <a:pPr eaLnBrk="1" hangingPunct="1">
              <a:defRPr/>
            </a:pPr>
            <a:endParaRPr lang="en-US" sz="2800" dirty="0"/>
          </a:p>
          <a:p>
            <a:pPr eaLnBrk="1" hangingPunct="1">
              <a:defRPr/>
            </a:pPr>
            <a:r>
              <a:rPr lang="en-US" sz="2800" dirty="0"/>
              <a:t>‘Ethical conversations’ are one way of developing such capability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F547D9-386E-4F80-A262-4E692F0E8F7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853182E-2651-DB48-A97F-C8FBBE1BF5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519"/>
          <a:stretch/>
        </p:blipFill>
        <p:spPr>
          <a:xfrm>
            <a:off x="8427396" y="2256762"/>
            <a:ext cx="3604946" cy="262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2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0A037-9274-A94D-AAFD-B314D1E22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‘Ethical conversations’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A54D4-7ACB-4D4C-8A0F-DE8800946E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4601" y="1248529"/>
            <a:ext cx="7011742" cy="5120466"/>
          </a:xfrm>
        </p:spPr>
        <p:txBody>
          <a:bodyPr anchor="t">
            <a:normAutofit/>
          </a:bodyPr>
          <a:lstStyle/>
          <a:p>
            <a:r>
              <a:rPr lang="en-US" dirty="0"/>
              <a:t>‘</a:t>
            </a:r>
            <a:r>
              <a:rPr lang="en-US" sz="2800" dirty="0"/>
              <a:t>Ethical conversations’ are semi-structured discussions about work situations with a potential ethical element </a:t>
            </a:r>
          </a:p>
          <a:p>
            <a:r>
              <a:rPr lang="en-US" sz="2800" dirty="0"/>
              <a:t>Through such conversations OHS  professionals, practitioners and those aspiring to such roles develop the ability to </a:t>
            </a:r>
            <a:r>
              <a:rPr lang="en-US" sz="2800" dirty="0" err="1"/>
              <a:t>analyse</a:t>
            </a:r>
            <a:r>
              <a:rPr lang="en-US" sz="2800" dirty="0"/>
              <a:t> workplace situations and  apply an ethical decision-making model and Code of Ethics to identify potential courses of action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8E9FE3-C98E-1542-ADC2-9A7BA8730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C201B7-3293-B646-AFE9-A688B6FA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0259413-11BF-C244-830C-2CB121F9DB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45" r="12673"/>
          <a:stretch/>
        </p:blipFill>
        <p:spPr>
          <a:xfrm>
            <a:off x="8708572" y="1988457"/>
            <a:ext cx="3294742" cy="2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68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726BD-65CE-BA43-82A1-B71B8E191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Tools for ethical conversations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4018A-1CC8-3B42-A6AA-6E1FAEC44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831" y="1545562"/>
            <a:ext cx="10360948" cy="4928237"/>
          </a:xfrm>
        </p:spPr>
        <p:txBody>
          <a:bodyPr>
            <a:normAutofit/>
          </a:bodyPr>
          <a:lstStyle/>
          <a:p>
            <a:r>
              <a:rPr lang="en-US" sz="2800" dirty="0"/>
              <a:t>Ethical Conversations: Discussion Guide</a:t>
            </a:r>
            <a:br>
              <a:rPr lang="en-US" sz="2800" dirty="0"/>
            </a:br>
            <a:r>
              <a:rPr lang="en-US" dirty="0"/>
              <a:t>		</a:t>
            </a:r>
          </a:p>
          <a:p>
            <a:r>
              <a:rPr lang="en-US" dirty="0"/>
              <a:t> </a:t>
            </a:r>
            <a:r>
              <a:rPr lang="en-US" sz="2800" dirty="0"/>
              <a:t>OHS </a:t>
            </a:r>
            <a:r>
              <a:rPr lang="en-US" sz="2800" dirty="0" err="1"/>
              <a:t>BoK</a:t>
            </a:r>
            <a:r>
              <a:rPr lang="en-US" sz="2800" dirty="0"/>
              <a:t> Ethics and Professional Practice</a:t>
            </a:r>
            <a:r>
              <a:rPr lang="en-US" dirty="0"/>
              <a:t>	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	https://</a:t>
            </a:r>
            <a:r>
              <a:rPr lang="en-US" dirty="0" err="1">
                <a:solidFill>
                  <a:srgbClr val="0070C0"/>
                </a:solidFill>
              </a:rPr>
              <a:t>www.ohsbok.org.au</a:t>
            </a:r>
            <a:r>
              <a:rPr lang="en-US" dirty="0">
                <a:solidFill>
                  <a:srgbClr val="0070C0"/>
                </a:solidFill>
              </a:rPr>
              <a:t>/chapter-38-3-ethics-and-professional-practice/	</a:t>
            </a:r>
          </a:p>
          <a:p>
            <a:r>
              <a:rPr lang="en-US" dirty="0"/>
              <a:t> </a:t>
            </a:r>
            <a:r>
              <a:rPr lang="en-US" sz="2800" dirty="0"/>
              <a:t>AIHS  Code of Ethics and Explanatory Notes</a:t>
            </a:r>
            <a:br>
              <a:rPr lang="en-US" sz="2800" dirty="0"/>
            </a:br>
            <a:r>
              <a:rPr lang="en-US" sz="2800" dirty="0"/>
              <a:t>  </a:t>
            </a:r>
            <a:r>
              <a:rPr lang="en-US" dirty="0">
                <a:solidFill>
                  <a:srgbClr val="0070C0"/>
                </a:solidFill>
              </a:rPr>
              <a:t>see AIHS website </a:t>
            </a:r>
          </a:p>
          <a:p>
            <a:r>
              <a:rPr lang="en-US" sz="2800" dirty="0"/>
              <a:t>Decision-making models </a:t>
            </a:r>
          </a:p>
          <a:p>
            <a:r>
              <a:rPr lang="en-US" sz="2800" dirty="0"/>
              <a:t>Scenarios for discussion</a:t>
            </a:r>
            <a:br>
              <a:rPr lang="en-US" sz="2800" dirty="0"/>
            </a:b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C6DB6B-C2A1-AA49-BFAE-45104554C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B146D5-8490-9140-8FF6-833B0D24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B6659DD-812B-3446-B137-34A2B8B0A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6087" y="510026"/>
            <a:ext cx="2221062" cy="6495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972513-5D6A-4F40-BA7E-2D0CF4CD39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762" t="18623" b="5602"/>
          <a:stretch/>
        </p:blipFill>
        <p:spPr>
          <a:xfrm>
            <a:off x="8055428" y="4411207"/>
            <a:ext cx="2191656" cy="2254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913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CB6F75-301D-544E-B749-7D876235F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/>
              <a:t>ohsbok.org.au </a:t>
            </a: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E805BF-0078-ED41-BEAD-058F642F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38D87B-B9D0-2546-8979-2364AD1795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685" y="604612"/>
            <a:ext cx="5987286" cy="48029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8B9F64-6825-A042-9DE3-17F5A3196D00}"/>
              </a:ext>
            </a:extLst>
          </p:cNvPr>
          <p:cNvSpPr txBox="1"/>
          <p:nvPr/>
        </p:nvSpPr>
        <p:spPr>
          <a:xfrm>
            <a:off x="2619686" y="5776686"/>
            <a:ext cx="76999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https://</a:t>
            </a:r>
            <a:r>
              <a:rPr lang="en-US" b="1" dirty="0" err="1">
                <a:solidFill>
                  <a:srgbClr val="0070C0"/>
                </a:solidFill>
              </a:rPr>
              <a:t>www.ohsbok.org.au</a:t>
            </a:r>
            <a:r>
              <a:rPr lang="en-US" b="1" dirty="0">
                <a:solidFill>
                  <a:srgbClr val="0070C0"/>
                </a:solidFill>
              </a:rPr>
              <a:t>/chapter-38-3-ethics-and-professional-practice/</a:t>
            </a:r>
          </a:p>
        </p:txBody>
      </p:sp>
    </p:spTree>
    <p:extLst>
      <p:ext uri="{BB962C8B-B14F-4D97-AF65-F5344CB8AC3E}">
        <p14:creationId xmlns:p14="http://schemas.microsoft.com/office/powerpoint/2010/main" val="3194478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7729" y="130629"/>
            <a:ext cx="7664214" cy="6535399"/>
          </a:xfrm>
        </p:spPr>
        <p:txBody>
          <a:bodyPr anchor="t"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1</a:t>
            </a:r>
            <a:r>
              <a:rPr lang="en-AU" dirty="0"/>
              <a:t>	</a:t>
            </a:r>
            <a:r>
              <a:rPr lang="en-US" sz="5600" dirty="0">
                <a:solidFill>
                  <a:srgbClr val="0070C0"/>
                </a:solidFill>
              </a:rPr>
              <a:t>Introduction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CA" sz="5600" dirty="0">
                <a:solidFill>
                  <a:srgbClr val="0070C0"/>
                </a:solidFill>
              </a:rPr>
              <a:t>2</a:t>
            </a:r>
            <a:r>
              <a:rPr lang="en-AU" sz="5600" dirty="0">
                <a:solidFill>
                  <a:srgbClr val="0070C0"/>
                </a:solidFill>
              </a:rPr>
              <a:t>	</a:t>
            </a:r>
            <a:r>
              <a:rPr lang="en-CA" sz="5600" dirty="0">
                <a:solidFill>
                  <a:srgbClr val="0070C0"/>
                </a:solidFill>
              </a:rPr>
              <a:t>Know yourself</a:t>
            </a:r>
            <a:r>
              <a:rPr lang="en-US" sz="5600" dirty="0">
                <a:solidFill>
                  <a:srgbClr val="0070C0"/>
                </a:solidFill>
              </a:rPr>
              <a:t>	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3</a:t>
            </a:r>
            <a:r>
              <a:rPr lang="en-AU" sz="5600" dirty="0">
                <a:solidFill>
                  <a:srgbClr val="0070C0"/>
                </a:solidFill>
              </a:rPr>
              <a:t>	</a:t>
            </a:r>
            <a:r>
              <a:rPr lang="en-US" sz="5600" dirty="0">
                <a:solidFill>
                  <a:srgbClr val="0070C0"/>
                </a:solidFill>
              </a:rPr>
              <a:t>Legal obligations of OHS professionals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4</a:t>
            </a:r>
            <a:r>
              <a:rPr lang="en-AU" sz="5600" dirty="0">
                <a:solidFill>
                  <a:srgbClr val="0070C0"/>
                </a:solidFill>
              </a:rPr>
              <a:t>	</a:t>
            </a:r>
            <a:r>
              <a:rPr lang="en-US" sz="5600" dirty="0">
                <a:solidFill>
                  <a:srgbClr val="0070C0"/>
                </a:solidFill>
              </a:rPr>
              <a:t>The OHS professional as a ‘moral agent’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5</a:t>
            </a:r>
            <a:r>
              <a:rPr lang="en-AU" sz="5600" dirty="0">
                <a:solidFill>
                  <a:srgbClr val="0070C0"/>
                </a:solidFill>
              </a:rPr>
              <a:t>	</a:t>
            </a:r>
            <a:r>
              <a:rPr lang="en-US" sz="5600" dirty="0">
                <a:solidFill>
                  <a:srgbClr val="0070C0"/>
                </a:solidFill>
              </a:rPr>
              <a:t>Ethical theory and ethical decision-making</a:t>
            </a:r>
            <a:endParaRPr lang="en-AU" sz="5600" dirty="0">
              <a:solidFill>
                <a:srgbClr val="0070C0"/>
              </a:solidFill>
            </a:endParaRP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5.1</a:t>
            </a:r>
            <a:r>
              <a:rPr lang="en-AU" sz="5600" dirty="0"/>
              <a:t>	</a:t>
            </a:r>
            <a:r>
              <a:rPr lang="en-US" sz="5600" dirty="0"/>
              <a:t>Moral philosophy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5.2</a:t>
            </a:r>
            <a:r>
              <a:rPr lang="en-AU" sz="5600" dirty="0"/>
              <a:t>	</a:t>
            </a:r>
            <a:r>
              <a:rPr lang="en-US" sz="5600" dirty="0"/>
              <a:t>Moral awareness and moral intensity	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5.3</a:t>
            </a:r>
            <a:r>
              <a:rPr lang="en-AU" sz="5600" dirty="0"/>
              <a:t>	</a:t>
            </a:r>
            <a:r>
              <a:rPr lang="en-US" sz="5600" dirty="0"/>
              <a:t>Obstacles to ethical decision-making	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5.4</a:t>
            </a:r>
            <a:r>
              <a:rPr lang="en-AU" sz="5600" dirty="0"/>
              <a:t>	</a:t>
            </a:r>
            <a:r>
              <a:rPr lang="en-US" sz="5600" dirty="0"/>
              <a:t>Impact of </a:t>
            </a:r>
            <a:r>
              <a:rPr lang="en-US" sz="5600" dirty="0" err="1"/>
              <a:t>organisational</a:t>
            </a:r>
            <a:r>
              <a:rPr lang="en-US" sz="5600" dirty="0"/>
              <a:t> governance, culture and leadership on ethical decision-making	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5.5</a:t>
            </a:r>
            <a:r>
              <a:rPr lang="en-AU" sz="5600" dirty="0"/>
              <a:t>	</a:t>
            </a:r>
            <a:r>
              <a:rPr lang="en-US" sz="5600" dirty="0"/>
              <a:t>Language and ethical decision-making</a:t>
            </a:r>
            <a:endParaRPr lang="en-AU" sz="56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6</a:t>
            </a:r>
            <a:r>
              <a:rPr lang="en-AU" sz="5600" dirty="0"/>
              <a:t>	</a:t>
            </a:r>
            <a:r>
              <a:rPr lang="en-US" sz="5600" dirty="0">
                <a:solidFill>
                  <a:srgbClr val="0070C0"/>
                </a:solidFill>
              </a:rPr>
              <a:t>Codes of ethics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7</a:t>
            </a:r>
            <a:r>
              <a:rPr lang="en-AU" sz="5600" dirty="0">
                <a:solidFill>
                  <a:srgbClr val="0070C0"/>
                </a:solidFill>
              </a:rPr>
              <a:t>	</a:t>
            </a:r>
            <a:r>
              <a:rPr lang="en-US" sz="5600" dirty="0">
                <a:solidFill>
                  <a:srgbClr val="0070C0"/>
                </a:solidFill>
              </a:rPr>
              <a:t>Ethical challenges for the OHS </a:t>
            </a:r>
            <a:r>
              <a:rPr lang="en-US" sz="5600" dirty="0"/>
              <a:t>professional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7.1</a:t>
            </a:r>
            <a:r>
              <a:rPr lang="en-AU" sz="5600" dirty="0"/>
              <a:t>	</a:t>
            </a:r>
            <a:r>
              <a:rPr lang="en-US" sz="5600" dirty="0"/>
              <a:t>Technical competence/capability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7.2</a:t>
            </a:r>
            <a:r>
              <a:rPr lang="en-AU" sz="5600" dirty="0"/>
              <a:t>	</a:t>
            </a:r>
            <a:r>
              <a:rPr lang="en-US" sz="5600" dirty="0"/>
              <a:t>Reconciling risk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7.3</a:t>
            </a:r>
            <a:r>
              <a:rPr lang="en-AU" sz="5600" dirty="0"/>
              <a:t>	</a:t>
            </a:r>
            <a:r>
              <a:rPr lang="en-US" sz="5600" dirty="0"/>
              <a:t>Managing conflicts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7.4</a:t>
            </a:r>
            <a:r>
              <a:rPr lang="en-AU" sz="5600" dirty="0"/>
              <a:t>	</a:t>
            </a:r>
            <a:r>
              <a:rPr lang="en-US" sz="5600" dirty="0"/>
              <a:t>Managing information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7.5</a:t>
            </a:r>
            <a:r>
              <a:rPr lang="en-AU" sz="5600" dirty="0"/>
              <a:t>	</a:t>
            </a:r>
            <a:r>
              <a:rPr lang="en-US" sz="5600" dirty="0"/>
              <a:t>Operating as a consultant</a:t>
            </a:r>
            <a:endParaRPr lang="en-AU" sz="56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8</a:t>
            </a:r>
            <a:r>
              <a:rPr lang="en-AU" sz="5600" dirty="0"/>
              <a:t>	</a:t>
            </a:r>
            <a:r>
              <a:rPr lang="en-US" sz="5600" dirty="0">
                <a:solidFill>
                  <a:srgbClr val="0070C0"/>
                </a:solidFill>
              </a:rPr>
              <a:t>Ethical capability</a:t>
            </a:r>
            <a:endParaRPr lang="en-AU" sz="5600" dirty="0">
              <a:solidFill>
                <a:srgbClr val="0070C0"/>
              </a:solidFill>
            </a:endParaRP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8.1</a:t>
            </a:r>
            <a:r>
              <a:rPr lang="en-AU" sz="5600" dirty="0"/>
              <a:t>	</a:t>
            </a:r>
            <a:r>
              <a:rPr lang="en-US" sz="5600" dirty="0"/>
              <a:t>Individual ethical capability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8.2</a:t>
            </a:r>
            <a:r>
              <a:rPr lang="en-AU" sz="5600" dirty="0"/>
              <a:t>	</a:t>
            </a:r>
            <a:r>
              <a:rPr lang="en-US" sz="5600" dirty="0" err="1"/>
              <a:t>Organisational</a:t>
            </a:r>
            <a:r>
              <a:rPr lang="en-US" sz="5600" dirty="0"/>
              <a:t> ethical capability</a:t>
            </a:r>
            <a:endParaRPr lang="en-AU" sz="56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9</a:t>
            </a:r>
            <a:r>
              <a:rPr lang="en-AU" sz="5600" dirty="0"/>
              <a:t>	</a:t>
            </a:r>
            <a:r>
              <a:rPr lang="en-US" sz="5600" dirty="0">
                <a:solidFill>
                  <a:srgbClr val="0070C0"/>
                </a:solidFill>
              </a:rPr>
              <a:t>Ethics in practice</a:t>
            </a:r>
            <a:endParaRPr lang="en-AU" sz="5600" dirty="0">
              <a:solidFill>
                <a:srgbClr val="0070C0"/>
              </a:solidFill>
            </a:endParaRP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9.1</a:t>
            </a:r>
            <a:r>
              <a:rPr lang="en-AU" sz="5600" dirty="0"/>
              <a:t>	</a:t>
            </a:r>
            <a:r>
              <a:rPr lang="en-US" sz="5600" dirty="0"/>
              <a:t>An ethical decision-making process</a:t>
            </a:r>
            <a:endParaRPr lang="en-AU" sz="5600" dirty="0"/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/>
              <a:t>9.2</a:t>
            </a:r>
            <a:r>
              <a:rPr lang="en-AU" sz="5600" dirty="0"/>
              <a:t>	</a:t>
            </a:r>
            <a:r>
              <a:rPr lang="en-US" sz="5600" dirty="0"/>
              <a:t>Speaking up</a:t>
            </a:r>
            <a:endParaRPr lang="en-AU" sz="560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10</a:t>
            </a:r>
            <a:r>
              <a:rPr lang="en-AU" sz="5600" dirty="0">
                <a:solidFill>
                  <a:srgbClr val="0070C0"/>
                </a:solidFill>
              </a:rPr>
              <a:t>	</a:t>
            </a:r>
            <a:r>
              <a:rPr lang="en-US" sz="5600" dirty="0">
                <a:solidFill>
                  <a:srgbClr val="0070C0"/>
                </a:solidFill>
              </a:rPr>
              <a:t>Summary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References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US" sz="5600" dirty="0">
                <a:solidFill>
                  <a:srgbClr val="0070C0"/>
                </a:solidFill>
              </a:rPr>
              <a:t>Appendix 1: Ethical theory explained	</a:t>
            </a:r>
            <a:endParaRPr lang="en-AU" sz="5600" dirty="0">
              <a:solidFill>
                <a:srgbClr val="0070C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None/>
            </a:pPr>
            <a:r>
              <a:rPr lang="en-CA" sz="5600" dirty="0">
                <a:solidFill>
                  <a:srgbClr val="0070C0"/>
                </a:solidFill>
              </a:rPr>
              <a:t>Appendix 2: OHS scenarios as discussion starters for professional discourse</a:t>
            </a:r>
            <a:endParaRPr lang="en-AU" sz="5600" dirty="0">
              <a:solidFill>
                <a:srgbClr val="0070C0"/>
              </a:solidFill>
            </a:endParaRPr>
          </a:p>
          <a:p>
            <a:pPr marL="439738" indent="-439738">
              <a:spcAft>
                <a:spcPts val="1000"/>
              </a:spcAft>
            </a:pPr>
            <a:endParaRPr lang="en-AU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F547D9-386E-4F80-A262-4E692F0E8F7F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982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EFEEF-F416-DE40-881E-51E8D9F01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6201" y="255912"/>
            <a:ext cx="10018713" cy="6410116"/>
          </a:xfrm>
        </p:spPr>
        <p:txBody>
          <a:bodyPr>
            <a:normAutofit/>
          </a:bodyPr>
          <a:lstStyle/>
          <a:p>
            <a:pPr marL="720725" indent="-360363">
              <a:buNone/>
            </a:pPr>
            <a:r>
              <a:rPr lang="en-US" b="1" dirty="0"/>
              <a:t>1		Demonstrating integrity </a:t>
            </a:r>
            <a:endParaRPr lang="en-AU" dirty="0"/>
          </a:p>
          <a:p>
            <a:pPr marL="1520825" lvl="4" indent="-360363">
              <a:buNone/>
            </a:pPr>
            <a:r>
              <a:rPr lang="en-US" sz="1800" dirty="0"/>
              <a:t>Through being:</a:t>
            </a:r>
            <a:endParaRPr lang="en-AU" sz="1800" dirty="0"/>
          </a:p>
          <a:p>
            <a:pPr marL="1520825" lvl="4" indent="-360363"/>
            <a:r>
              <a:rPr lang="en-US" sz="1800" b="1" dirty="0"/>
              <a:t>Honest </a:t>
            </a:r>
            <a:endParaRPr lang="en-AU" sz="1800" dirty="0"/>
          </a:p>
          <a:p>
            <a:pPr marL="1520825" lvl="4" indent="-360363"/>
            <a:r>
              <a:rPr lang="en-US" sz="1800" b="1" dirty="0"/>
              <a:t>Trustworthy</a:t>
            </a:r>
            <a:endParaRPr lang="en-AU" sz="1800" dirty="0"/>
          </a:p>
          <a:p>
            <a:pPr marL="1520825" lvl="4" indent="-360363"/>
            <a:r>
              <a:rPr lang="en-US" sz="1800" b="1" dirty="0"/>
              <a:t>Respectful </a:t>
            </a:r>
            <a:endParaRPr lang="en-AU" sz="1800" dirty="0"/>
          </a:p>
          <a:p>
            <a:pPr marL="1520825" lvl="4" indent="-360363"/>
            <a:r>
              <a:rPr lang="en-US" sz="1800" b="1" dirty="0"/>
              <a:t>Fearless/courageous</a:t>
            </a:r>
            <a:endParaRPr lang="en-AU" sz="1800" dirty="0"/>
          </a:p>
          <a:p>
            <a:pPr marL="720725" indent="-360363">
              <a:buNone/>
            </a:pPr>
            <a:r>
              <a:rPr lang="en-US" b="1" dirty="0"/>
              <a:t>2		Being objective</a:t>
            </a:r>
            <a:endParaRPr lang="en-AU" dirty="0"/>
          </a:p>
          <a:p>
            <a:pPr marL="720725" indent="-360363">
              <a:buNone/>
            </a:pPr>
            <a:r>
              <a:rPr lang="en-US" b="1" dirty="0"/>
              <a:t>3		Being impartial</a:t>
            </a:r>
            <a:endParaRPr lang="en-AU" dirty="0"/>
          </a:p>
          <a:p>
            <a:pPr marL="720725" indent="-360363">
              <a:buNone/>
            </a:pPr>
            <a:r>
              <a:rPr lang="en-US" b="1" dirty="0"/>
              <a:t>4		Practicing competently</a:t>
            </a:r>
            <a:endParaRPr lang="en-AU" dirty="0"/>
          </a:p>
          <a:p>
            <a:pPr marL="720725" indent="-360363">
              <a:buNone/>
            </a:pPr>
            <a:r>
              <a:rPr lang="en-US" b="1" dirty="0"/>
              <a:t>5		Acting professionally  </a:t>
            </a:r>
            <a:endParaRPr lang="en-AU" dirty="0"/>
          </a:p>
          <a:p>
            <a:pPr marL="720725" indent="-360363">
              <a:buNone/>
            </a:pPr>
            <a:r>
              <a:rPr lang="en-US" b="1" dirty="0"/>
              <a:t>6		Managing information appropriately </a:t>
            </a:r>
            <a:endParaRPr lang="en-AU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9E4C23-2DF4-4042-8128-630E988F1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ohsbok.org.au</a:t>
            </a: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08A59C-E145-6544-ADBE-A474CE8BE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D0EA1B-5510-F64F-87F0-10A3BDD9DDEE}"/>
              </a:ext>
            </a:extLst>
          </p:cNvPr>
          <p:cNvSpPr txBox="1"/>
          <p:nvPr/>
        </p:nvSpPr>
        <p:spPr>
          <a:xfrm>
            <a:off x="6960869" y="2814639"/>
            <a:ext cx="436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AIHS Code of Ethics</a:t>
            </a:r>
          </a:p>
        </p:txBody>
      </p:sp>
    </p:spTree>
    <p:extLst>
      <p:ext uri="{BB962C8B-B14F-4D97-AF65-F5344CB8AC3E}">
        <p14:creationId xmlns:p14="http://schemas.microsoft.com/office/powerpoint/2010/main" val="3237107211"/>
      </p:ext>
    </p:extLst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kzoNobel 16x9 High Res Template">
  <a:themeElements>
    <a:clrScheme name="Custom 5">
      <a:dk1>
        <a:srgbClr val="97480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kzoNobel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600" dirty="0"/>
        </a:defPPr>
      </a:lstStyle>
    </a:txDef>
  </a:objectDefaults>
  <a:extraClrSchemeLst/>
</a:theme>
</file>

<file path=ppt/theme/theme3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1056</TotalTime>
  <Words>502</Words>
  <Application>Microsoft Macintosh PowerPoint</Application>
  <PresentationFormat>Widescreen</PresentationFormat>
  <Paragraphs>130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ＭＳ Ｐゴシック</vt:lpstr>
      <vt:lpstr>Aharoni</vt:lpstr>
      <vt:lpstr>Arial</vt:lpstr>
      <vt:lpstr>Calibri</vt:lpstr>
      <vt:lpstr>Corbel</vt:lpstr>
      <vt:lpstr>Office Theme</vt:lpstr>
      <vt:lpstr>AkzoNobel 16x9 High Res Template</vt:lpstr>
      <vt:lpstr>Parallax</vt:lpstr>
      <vt:lpstr>Ethics and Professional Practice</vt:lpstr>
      <vt:lpstr>PowerPoint Presentation</vt:lpstr>
      <vt:lpstr>Ethics and OHS practice   </vt:lpstr>
      <vt:lpstr>Ethical capability </vt:lpstr>
      <vt:lpstr>‘Ethical conversations’  </vt:lpstr>
      <vt:lpstr>Tools for ethical conversations </vt:lpstr>
      <vt:lpstr>PowerPoint Presentation</vt:lpstr>
      <vt:lpstr>PowerPoint Presentation</vt:lpstr>
      <vt:lpstr>PowerPoint Presentation</vt:lpstr>
      <vt:lpstr>PowerPoint Presentation</vt:lpstr>
      <vt:lpstr>Six-stage model for individual ethical decision-making</vt:lpstr>
      <vt:lpstr>Personal attributes impacting on ethical decision-making </vt:lpstr>
      <vt:lpstr>Professional attributes impacting on ethical decision-making </vt:lpstr>
      <vt:lpstr>Global Capability Framework  </vt:lpstr>
      <vt:lpstr>Global Capability Framework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 Pryor</dc:creator>
  <cp:lastModifiedBy>Pam Pryor</cp:lastModifiedBy>
  <cp:revision>109</cp:revision>
  <cp:lastPrinted>2020-02-20T04:44:40Z</cp:lastPrinted>
  <dcterms:created xsi:type="dcterms:W3CDTF">2016-10-13T23:12:24Z</dcterms:created>
  <dcterms:modified xsi:type="dcterms:W3CDTF">2020-04-04T22:16:14Z</dcterms:modified>
</cp:coreProperties>
</file>